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47"/>
  </p:notesMasterIdLst>
  <p:sldIdLst>
    <p:sldId id="262" r:id="rId3"/>
    <p:sldId id="296" r:id="rId4"/>
    <p:sldId id="307" r:id="rId5"/>
    <p:sldId id="277" r:id="rId6"/>
    <p:sldId id="275" r:id="rId7"/>
    <p:sldId id="263" r:id="rId8"/>
    <p:sldId id="264" r:id="rId9"/>
    <p:sldId id="266" r:id="rId10"/>
    <p:sldId id="257" r:id="rId11"/>
    <p:sldId id="293" r:id="rId12"/>
    <p:sldId id="294" r:id="rId13"/>
    <p:sldId id="295" r:id="rId14"/>
    <p:sldId id="278" r:id="rId15"/>
    <p:sldId id="289" r:id="rId16"/>
    <p:sldId id="291" r:id="rId17"/>
    <p:sldId id="274" r:id="rId18"/>
    <p:sldId id="273" r:id="rId19"/>
    <p:sldId id="279" r:id="rId20"/>
    <p:sldId id="281" r:id="rId21"/>
    <p:sldId id="280" r:id="rId22"/>
    <p:sldId id="282" r:id="rId23"/>
    <p:sldId id="284" r:id="rId24"/>
    <p:sldId id="285" r:id="rId25"/>
    <p:sldId id="283" r:id="rId26"/>
    <p:sldId id="286" r:id="rId27"/>
    <p:sldId id="287" r:id="rId28"/>
    <p:sldId id="297" r:id="rId29"/>
    <p:sldId id="308" r:id="rId30"/>
    <p:sldId id="288" r:id="rId31"/>
    <p:sldId id="298" r:id="rId32"/>
    <p:sldId id="258" r:id="rId33"/>
    <p:sldId id="265" r:id="rId34"/>
    <p:sldId id="259" r:id="rId35"/>
    <p:sldId id="260" r:id="rId36"/>
    <p:sldId id="299" r:id="rId37"/>
    <p:sldId id="301" r:id="rId38"/>
    <p:sldId id="302" r:id="rId39"/>
    <p:sldId id="303" r:id="rId40"/>
    <p:sldId id="300" r:id="rId41"/>
    <p:sldId id="304" r:id="rId42"/>
    <p:sldId id="305" r:id="rId43"/>
    <p:sldId id="306" r:id="rId44"/>
    <p:sldId id="261" r:id="rId45"/>
    <p:sldId id="267" r:id="rId4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Inter" panose="020B0604020202020204" charset="0"/>
      <p:regular r:id="rId52"/>
      <p:bold r:id="rId53"/>
    </p:embeddedFont>
    <p:embeddedFont>
      <p:font typeface="Lato Light" panose="020F0502020204030203" pitchFamily="34" charset="0"/>
      <p:regular r:id="rId54"/>
      <p:bold r:id="rId55"/>
      <p:italic r:id="rId56"/>
      <p:boldItalic r:id="rId57"/>
    </p:embeddedFont>
    <p:embeddedFont>
      <p:font typeface="League Spartan" panose="020B0604020202020204" charset="0"/>
      <p:regular r:id="rId58"/>
      <p:bold r:id="rId59"/>
    </p:embeddedFont>
    <p:embeddedFont>
      <p:font typeface="League Spartan Medium" panose="020B0604020202020204" charset="0"/>
      <p:regular r:id="rId60"/>
      <p:bold r:id="rId61"/>
    </p:embeddedFont>
    <p:embeddedFont>
      <p:font typeface="Open Sans Medium" panose="020B0604020202020204" charset="0"/>
      <p:regular r:id="rId62"/>
      <p:bold r:id="rId63"/>
      <p:italic r:id="rId64"/>
      <p:boldItalic r:id="rId65"/>
    </p:embeddedFont>
    <p:embeddedFont>
      <p:font typeface="Poppins" panose="00000500000000000000" pitchFamily="2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8A6E"/>
    <a:srgbClr val="FF5F38"/>
    <a:srgbClr val="FEE8CC"/>
    <a:srgbClr val="FFFFFF"/>
    <a:srgbClr val="FF432F"/>
    <a:srgbClr val="FF7248"/>
    <a:srgbClr val="FFFB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58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63" Type="http://schemas.openxmlformats.org/officeDocument/2006/relationships/font" Target="fonts/font16.fntdata"/><Relationship Id="rId68" Type="http://schemas.openxmlformats.org/officeDocument/2006/relationships/font" Target="fonts/font2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font" Target="fonts/font19.fntdata"/><Relationship Id="rId5" Type="http://schemas.openxmlformats.org/officeDocument/2006/relationships/slide" Target="slides/slide3.xml"/><Relationship Id="rId61" Type="http://schemas.openxmlformats.org/officeDocument/2006/relationships/font" Target="fonts/font14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font" Target="fonts/font22.fntdata"/><Relationship Id="rId8" Type="http://schemas.openxmlformats.org/officeDocument/2006/relationships/slide" Target="slides/slide6.xml"/><Relationship Id="rId51" Type="http://schemas.openxmlformats.org/officeDocument/2006/relationships/font" Target="fonts/font4.fntdata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2.fntdata"/><Relationship Id="rId67" Type="http://schemas.openxmlformats.org/officeDocument/2006/relationships/font" Target="fonts/font20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SLIDES_API2505899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SLIDES_API2505899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SLIDES_API127906857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SLIDES_API127906857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SLIDES_API127906857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SLIDES_API127906857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5134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SLIDES_API127906857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SLIDES_API127906857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2250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081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091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11959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0142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6245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8539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6267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SLIDES_API2505899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SLIDES_API2505899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71396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58955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516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14409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1719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31071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16456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0606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4553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6987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19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SLIDES_API2505899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SLIDES_API2505899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0472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31022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SLIDES_API2505899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SLIDES_API2505899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SLIDES_API141700548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SLIDES_API141700548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SLIDES_API141700548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SLIDES_API141700548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1161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4057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1136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53261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609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SLIDES_API2505899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SLIDES_API2505899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4987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3142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662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00466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SLIDES_API141700548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SLIDES_API141700548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SLIDES_API2505899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SLIDES_API25058992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SLIDES_API2505899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SLIDES_API2505899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6435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SLIDES_API2505899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SLIDES_API2505899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SLIDES_API2505899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SLIDES_API2505899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SLIDES_API2505899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SLIDES_API2505899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Introduction_Slide_1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632175" y="1717350"/>
            <a:ext cx="5520900" cy="26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58" name="Google Shape;5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l="7871" r="4470"/>
          <a:stretch/>
        </p:blipFill>
        <p:spPr>
          <a:xfrm rot="5399995">
            <a:off x="5161977" y="1270987"/>
            <a:ext cx="5149824" cy="2601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">
  <p:cSld name="TITLE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>
            <a:spLocks noGrp="1"/>
          </p:cNvSpPr>
          <p:nvPr>
            <p:ph type="pic" idx="2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642700" y="1723725"/>
            <a:ext cx="3763800" cy="28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_no_image">
  <p:cSld name="TITLE_1_2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pic>
        <p:nvPicPr>
          <p:cNvPr id="69" name="Google Shape;6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77450" y="2488875"/>
            <a:ext cx="2666551" cy="265462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64851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>
            <a:spLocks noGrp="1"/>
          </p:cNvSpPr>
          <p:nvPr>
            <p:ph type="subTitle" idx="1"/>
          </p:nvPr>
        </p:nvSpPr>
        <p:spPr>
          <a:xfrm>
            <a:off x="642700" y="1589400"/>
            <a:ext cx="6474600" cy="30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2">
  <p:cSld name="TITLE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7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rot="10800000">
            <a:off x="0" y="1892237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77" name="Google Shape;77;p17"/>
          <p:cNvSpPr>
            <a:spLocks noGrp="1"/>
          </p:cNvSpPr>
          <p:nvPr>
            <p:ph type="pic" idx="2"/>
          </p:nvPr>
        </p:nvSpPr>
        <p:spPr>
          <a:xfrm>
            <a:off x="642700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78" name="Google Shape;78;p17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name="adj1" fmla="val 10804369"/>
              <a:gd name="adj2" fmla="val 16200000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C2C2C"/>
              </a:solidFill>
            </a:endParaRPr>
          </a:p>
        </p:txBody>
      </p:sp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/>
          <p:nvPr/>
        </p:nvSpPr>
        <p:spPr>
          <a:xfrm>
            <a:off x="4800600" y="632300"/>
            <a:ext cx="775500" cy="131400"/>
          </a:xfrm>
          <a:prstGeom prst="roundRect">
            <a:avLst>
              <a:gd name="adj" fmla="val 50000"/>
            </a:avLst>
          </a:prstGeom>
          <a:solidFill>
            <a:srgbClr val="F47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1"/>
          </p:nvPr>
        </p:nvSpPr>
        <p:spPr>
          <a:xfrm>
            <a:off x="4722075" y="1959150"/>
            <a:ext cx="3589800" cy="27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024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1">
  <p:cSld name="TITLE_1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/>
          <p:nvPr/>
        </p:nvSpPr>
        <p:spPr>
          <a:xfrm>
            <a:off x="41351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"/>
          </p:nvPr>
        </p:nvSpPr>
        <p:spPr>
          <a:xfrm>
            <a:off x="46784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7" name="Google Shape;87;p18"/>
          <p:cNvSpPr txBox="1"/>
          <p:nvPr/>
        </p:nvSpPr>
        <p:spPr>
          <a:xfrm>
            <a:off x="41351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"/>
          </p:nvPr>
        </p:nvSpPr>
        <p:spPr>
          <a:xfrm>
            <a:off x="46784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9" name="Google Shape;89;p18"/>
          <p:cNvSpPr>
            <a:spLocks noGrp="1"/>
          </p:cNvSpPr>
          <p:nvPr>
            <p:ph type="pic" idx="3"/>
          </p:nvPr>
        </p:nvSpPr>
        <p:spPr>
          <a:xfrm>
            <a:off x="642700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pic>
        <p:nvPicPr>
          <p:cNvPr id="90" name="Google Shape;90;p18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rot="10800000">
            <a:off x="0" y="1892237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name="adj1" fmla="val 10804369"/>
              <a:gd name="adj2" fmla="val 16200000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C2C2C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2">
  <p:cSld name="TITLE_1_1_2_1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8" name="Google Shape;98;p19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2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0" name="Google Shape;100;p19"/>
          <p:cNvSpPr txBox="1"/>
          <p:nvPr/>
        </p:nvSpPr>
        <p:spPr>
          <a:xfrm>
            <a:off x="642695" y="38073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3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>
            <a:spLocks noGrp="1"/>
          </p:cNvSpPr>
          <p:nvPr>
            <p:ph type="pic" idx="4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2">
  <p:cSld name="TITLE_1_1_2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07" name="Google Shape;107;p20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9" name="Google Shape;109;p20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10" name="Google Shape;110;p20"/>
          <p:cNvSpPr txBox="1">
            <a:spLocks noGrp="1"/>
          </p:cNvSpPr>
          <p:nvPr>
            <p:ph type="subTitle" idx="2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>
            <a:spLocks noGrp="1"/>
          </p:cNvSpPr>
          <p:nvPr>
            <p:ph type="pic" idx="3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3">
  <p:cSld name="TITLE_1_1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 rotWithShape="1">
          <a:blip r:embed="rId2">
            <a:alphaModFix/>
          </a:blip>
          <a:srcRect r="49205" b="13464"/>
          <a:stretch/>
        </p:blipFill>
        <p:spPr>
          <a:xfrm flipH="1">
            <a:off x="8025" y="3162568"/>
            <a:ext cx="1168200" cy="19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67571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Outro_1">
  <p:cSld name="TITLE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54825" y="1117275"/>
            <a:ext cx="590075" cy="5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1">
  <p:cSld name="Default Slide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>
            <a:spLocks noGrp="1"/>
          </p:cNvSpPr>
          <p:nvPr>
            <p:ph type="subTitle" idx="1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2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subTitle" idx="3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4"/>
          <p:cNvSpPr/>
          <p:nvPr/>
        </p:nvSpPr>
        <p:spPr>
          <a:xfrm>
            <a:off x="4097288" y="1312051"/>
            <a:ext cx="2066887" cy="2072038"/>
          </a:xfrm>
          <a:custGeom>
            <a:avLst/>
            <a:gdLst/>
            <a:ahLst/>
            <a:cxnLst/>
            <a:rect l="l" t="t" r="r" b="b"/>
            <a:pathLst>
              <a:path w="958" h="1016" extrusionOk="0">
                <a:moveTo>
                  <a:pt x="453" y="0"/>
                </a:moveTo>
                <a:cubicBezTo>
                  <a:pt x="367" y="0"/>
                  <a:pt x="286" y="22"/>
                  <a:pt x="215" y="59"/>
                </a:cubicBezTo>
                <a:cubicBezTo>
                  <a:pt x="247" y="76"/>
                  <a:pt x="276" y="96"/>
                  <a:pt x="304" y="119"/>
                </a:cubicBezTo>
                <a:cubicBezTo>
                  <a:pt x="416" y="212"/>
                  <a:pt x="497" y="358"/>
                  <a:pt x="486" y="514"/>
                </a:cubicBezTo>
                <a:cubicBezTo>
                  <a:pt x="480" y="602"/>
                  <a:pt x="481" y="677"/>
                  <a:pt x="410" y="778"/>
                </a:cubicBezTo>
                <a:cubicBezTo>
                  <a:pt x="154" y="1002"/>
                  <a:pt x="0" y="732"/>
                  <a:pt x="0" y="732"/>
                </a:cubicBezTo>
                <a:cubicBezTo>
                  <a:pt x="27" y="877"/>
                  <a:pt x="209" y="960"/>
                  <a:pt x="209" y="960"/>
                </a:cubicBezTo>
                <a:cubicBezTo>
                  <a:pt x="278" y="996"/>
                  <a:pt x="370" y="1016"/>
                  <a:pt x="454" y="1016"/>
                </a:cubicBezTo>
                <a:cubicBezTo>
                  <a:pt x="553" y="1016"/>
                  <a:pt x="644" y="982"/>
                  <a:pt x="722" y="933"/>
                </a:cubicBezTo>
                <a:cubicBezTo>
                  <a:pt x="864" y="843"/>
                  <a:pt x="958" y="685"/>
                  <a:pt x="958" y="505"/>
                </a:cubicBezTo>
                <a:cubicBezTo>
                  <a:pt x="958" y="226"/>
                  <a:pt x="732" y="0"/>
                  <a:pt x="45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2" name="Google Shape;132;p24"/>
          <p:cNvSpPr/>
          <p:nvPr/>
        </p:nvSpPr>
        <p:spPr>
          <a:xfrm>
            <a:off x="2979825" y="1320666"/>
            <a:ext cx="2197264" cy="1922987"/>
          </a:xfrm>
          <a:custGeom>
            <a:avLst/>
            <a:gdLst/>
            <a:ahLst/>
            <a:cxnLst/>
            <a:rect l="l" t="t" r="r" b="b"/>
            <a:pathLst>
              <a:path w="1018" h="943" extrusionOk="0">
                <a:moveTo>
                  <a:pt x="692" y="395"/>
                </a:moveTo>
                <a:cubicBezTo>
                  <a:pt x="692" y="395"/>
                  <a:pt x="694" y="397"/>
                  <a:pt x="694" y="397"/>
                </a:cubicBezTo>
                <a:cubicBezTo>
                  <a:pt x="694" y="397"/>
                  <a:pt x="694" y="397"/>
                  <a:pt x="694" y="397"/>
                </a:cubicBezTo>
                <a:cubicBezTo>
                  <a:pt x="708" y="394"/>
                  <a:pt x="723" y="393"/>
                  <a:pt x="739" y="393"/>
                </a:cubicBezTo>
                <a:cubicBezTo>
                  <a:pt x="868" y="393"/>
                  <a:pt x="972" y="498"/>
                  <a:pt x="972" y="627"/>
                </a:cubicBezTo>
                <a:cubicBezTo>
                  <a:pt x="972" y="706"/>
                  <a:pt x="933" y="776"/>
                  <a:pt x="872" y="818"/>
                </a:cubicBezTo>
                <a:cubicBezTo>
                  <a:pt x="872" y="818"/>
                  <a:pt x="872" y="818"/>
                  <a:pt x="872" y="818"/>
                </a:cubicBezTo>
                <a:cubicBezTo>
                  <a:pt x="891" y="806"/>
                  <a:pt x="911" y="792"/>
                  <a:pt x="931" y="774"/>
                </a:cubicBezTo>
                <a:cubicBezTo>
                  <a:pt x="1002" y="673"/>
                  <a:pt x="1001" y="598"/>
                  <a:pt x="1007" y="510"/>
                </a:cubicBezTo>
                <a:cubicBezTo>
                  <a:pt x="1018" y="354"/>
                  <a:pt x="937" y="208"/>
                  <a:pt x="825" y="115"/>
                </a:cubicBezTo>
                <a:cubicBezTo>
                  <a:pt x="797" y="92"/>
                  <a:pt x="768" y="72"/>
                  <a:pt x="736" y="55"/>
                </a:cubicBezTo>
                <a:cubicBezTo>
                  <a:pt x="735" y="56"/>
                  <a:pt x="735" y="56"/>
                  <a:pt x="735" y="56"/>
                </a:cubicBezTo>
                <a:cubicBezTo>
                  <a:pt x="666" y="20"/>
                  <a:pt x="588" y="0"/>
                  <a:pt x="504" y="0"/>
                </a:cubicBezTo>
                <a:cubicBezTo>
                  <a:pt x="226" y="0"/>
                  <a:pt x="0" y="226"/>
                  <a:pt x="0" y="504"/>
                </a:cubicBezTo>
                <a:cubicBezTo>
                  <a:pt x="0" y="685"/>
                  <a:pt x="95" y="843"/>
                  <a:pt x="237" y="932"/>
                </a:cubicBezTo>
                <a:cubicBezTo>
                  <a:pt x="244" y="936"/>
                  <a:pt x="250" y="940"/>
                  <a:pt x="257" y="943"/>
                </a:cubicBezTo>
                <a:cubicBezTo>
                  <a:pt x="256" y="928"/>
                  <a:pt x="255" y="913"/>
                  <a:pt x="255" y="898"/>
                </a:cubicBezTo>
                <a:cubicBezTo>
                  <a:pt x="255" y="643"/>
                  <a:pt x="449" y="433"/>
                  <a:pt x="692" y="395"/>
                </a:cubicBezTo>
                <a:close/>
                <a:moveTo>
                  <a:pt x="963" y="713"/>
                </a:moveTo>
                <a:cubicBezTo>
                  <a:pt x="963" y="714"/>
                  <a:pt x="963" y="714"/>
                  <a:pt x="963" y="714"/>
                </a:cubicBezTo>
                <a:cubicBezTo>
                  <a:pt x="963" y="714"/>
                  <a:pt x="963" y="713"/>
                  <a:pt x="963" y="7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3" name="Google Shape;133;p24"/>
          <p:cNvSpPr/>
          <p:nvPr/>
        </p:nvSpPr>
        <p:spPr>
          <a:xfrm>
            <a:off x="3522899" y="2126219"/>
            <a:ext cx="2201823" cy="2066006"/>
          </a:xfrm>
          <a:custGeom>
            <a:avLst/>
            <a:gdLst/>
            <a:ahLst/>
            <a:cxnLst/>
            <a:rect l="l" t="t" r="r" b="b"/>
            <a:pathLst>
              <a:path w="1020" h="1013" extrusionOk="0">
                <a:moveTo>
                  <a:pt x="325" y="421"/>
                </a:moveTo>
                <a:cubicBezTo>
                  <a:pt x="325" y="421"/>
                  <a:pt x="249" y="349"/>
                  <a:pt x="249" y="230"/>
                </a:cubicBezTo>
                <a:cubicBezTo>
                  <a:pt x="249" y="116"/>
                  <a:pt x="322" y="34"/>
                  <a:pt x="439" y="2"/>
                </a:cubicBezTo>
                <a:cubicBezTo>
                  <a:pt x="439" y="2"/>
                  <a:pt x="437" y="0"/>
                  <a:pt x="437" y="0"/>
                </a:cubicBezTo>
                <a:cubicBezTo>
                  <a:pt x="194" y="38"/>
                  <a:pt x="0" y="248"/>
                  <a:pt x="0" y="503"/>
                </a:cubicBezTo>
                <a:cubicBezTo>
                  <a:pt x="0" y="785"/>
                  <a:pt x="228" y="1013"/>
                  <a:pt x="510" y="1013"/>
                </a:cubicBezTo>
                <a:cubicBezTo>
                  <a:pt x="792" y="1013"/>
                  <a:pt x="1020" y="785"/>
                  <a:pt x="1020" y="503"/>
                </a:cubicBezTo>
                <a:cubicBezTo>
                  <a:pt x="1020" y="503"/>
                  <a:pt x="679" y="804"/>
                  <a:pt x="325" y="4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4" name="Google Shape;134;p24"/>
          <p:cNvSpPr txBox="1"/>
          <p:nvPr/>
        </p:nvSpPr>
        <p:spPr>
          <a:xfrm>
            <a:off x="3437328" y="17374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5" name="Google Shape;135;p24"/>
          <p:cNvSpPr txBox="1"/>
          <p:nvPr/>
        </p:nvSpPr>
        <p:spPr>
          <a:xfrm>
            <a:off x="5422878" y="21883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6" name="Google Shape;136;p24"/>
          <p:cNvSpPr txBox="1"/>
          <p:nvPr/>
        </p:nvSpPr>
        <p:spPr>
          <a:xfrm>
            <a:off x="3969528" y="34050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1">
  <p:cSld name="CUSTOM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/>
          <p:nvPr/>
        </p:nvSpPr>
        <p:spPr>
          <a:xfrm>
            <a:off x="3036788" y="1364028"/>
            <a:ext cx="1519962" cy="1966570"/>
          </a:xfrm>
          <a:custGeom>
            <a:avLst/>
            <a:gdLst/>
            <a:ahLst/>
            <a:cxnLst/>
            <a:rect l="l" t="t" r="r" b="b"/>
            <a:pathLst>
              <a:path w="4983482" h="6447770" extrusionOk="0">
                <a:moveTo>
                  <a:pt x="4983482" y="0"/>
                </a:moveTo>
                <a:lnTo>
                  <a:pt x="4983482" y="1152"/>
                </a:lnTo>
                <a:lnTo>
                  <a:pt x="4884042" y="6173"/>
                </a:lnTo>
                <a:cubicBezTo>
                  <a:pt x="4168136" y="78877"/>
                  <a:pt x="3609474" y="683482"/>
                  <a:pt x="3609474" y="1418570"/>
                </a:cubicBezTo>
                <a:cubicBezTo>
                  <a:pt x="3609474" y="2107715"/>
                  <a:pt x="4100486" y="2682178"/>
                  <a:pt x="4751750" y="2811200"/>
                </a:cubicBezTo>
                <a:lnTo>
                  <a:pt x="4877001" y="2829915"/>
                </a:lnTo>
                <a:lnTo>
                  <a:pt x="4799835" y="2833812"/>
                </a:lnTo>
                <a:cubicBezTo>
                  <a:pt x="3688520" y="2946672"/>
                  <a:pt x="2821298" y="3885212"/>
                  <a:pt x="2821298" y="5026303"/>
                </a:cubicBezTo>
                <a:lnTo>
                  <a:pt x="2829563" y="5189982"/>
                </a:lnTo>
                <a:lnTo>
                  <a:pt x="2810610" y="5314168"/>
                </a:lnTo>
                <a:cubicBezTo>
                  <a:pt x="2678226" y="5961114"/>
                  <a:pt x="2105809" y="6447770"/>
                  <a:pt x="1419727" y="6447770"/>
                </a:cubicBezTo>
                <a:cubicBezTo>
                  <a:pt x="635633" y="6447770"/>
                  <a:pt x="0" y="5812137"/>
                  <a:pt x="0" y="5028043"/>
                </a:cubicBezTo>
                <a:lnTo>
                  <a:pt x="2309" y="4982324"/>
                </a:lnTo>
                <a:lnTo>
                  <a:pt x="1157" y="4982324"/>
                </a:lnTo>
                <a:lnTo>
                  <a:pt x="6545" y="4769242"/>
                </a:lnTo>
                <a:cubicBezTo>
                  <a:pt x="136898" y="2197684"/>
                  <a:pt x="2198840" y="135741"/>
                  <a:pt x="4770399" y="53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5"/>
          <p:cNvSpPr/>
          <p:nvPr/>
        </p:nvSpPr>
        <p:spPr>
          <a:xfrm>
            <a:off x="4138040" y="1363675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69" h="4983482" extrusionOk="0">
                <a:moveTo>
                  <a:pt x="1419727" y="0"/>
                </a:moveTo>
                <a:lnTo>
                  <a:pt x="1465447" y="2309"/>
                </a:lnTo>
                <a:lnTo>
                  <a:pt x="1465447" y="1157"/>
                </a:lnTo>
                <a:lnTo>
                  <a:pt x="1678528" y="6545"/>
                </a:lnTo>
                <a:cubicBezTo>
                  <a:pt x="4250087" y="136898"/>
                  <a:pt x="6312029" y="2198841"/>
                  <a:pt x="6442381" y="4770399"/>
                </a:cubicBezTo>
                <a:lnTo>
                  <a:pt x="6447769" y="4983482"/>
                </a:lnTo>
                <a:lnTo>
                  <a:pt x="6446619" y="4983482"/>
                </a:lnTo>
                <a:lnTo>
                  <a:pt x="6441597" y="4884041"/>
                </a:lnTo>
                <a:cubicBezTo>
                  <a:pt x="6368893" y="4168135"/>
                  <a:pt x="5764288" y="3609473"/>
                  <a:pt x="5029200" y="3609473"/>
                </a:cubicBezTo>
                <a:cubicBezTo>
                  <a:pt x="4294112" y="3609473"/>
                  <a:pt x="3689507" y="4168135"/>
                  <a:pt x="3616803" y="4884041"/>
                </a:cubicBezTo>
                <a:lnTo>
                  <a:pt x="3614562" y="4928423"/>
                </a:lnTo>
                <a:lnTo>
                  <a:pt x="3608185" y="4802127"/>
                </a:lnTo>
                <a:cubicBezTo>
                  <a:pt x="3495325" y="3690812"/>
                  <a:pt x="2556784" y="2823590"/>
                  <a:pt x="1415693" y="2823590"/>
                </a:cubicBezTo>
                <a:lnTo>
                  <a:pt x="1267636" y="2831067"/>
                </a:lnTo>
                <a:lnTo>
                  <a:pt x="1133602" y="2810611"/>
                </a:lnTo>
                <a:cubicBezTo>
                  <a:pt x="486657" y="2678226"/>
                  <a:pt x="0" y="2105810"/>
                  <a:pt x="0" y="1419727"/>
                </a:cubicBezTo>
                <a:cubicBezTo>
                  <a:pt x="0" y="635633"/>
                  <a:pt x="635633" y="0"/>
                  <a:pt x="1419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5"/>
          <p:cNvSpPr/>
          <p:nvPr/>
        </p:nvSpPr>
        <p:spPr>
          <a:xfrm>
            <a:off x="3037141" y="2911624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71" h="4983481" extrusionOk="0">
                <a:moveTo>
                  <a:pt x="0" y="0"/>
                </a:moveTo>
                <a:lnTo>
                  <a:pt x="1152" y="0"/>
                </a:lnTo>
                <a:lnTo>
                  <a:pt x="6173" y="99439"/>
                </a:lnTo>
                <a:cubicBezTo>
                  <a:pt x="78877" y="815345"/>
                  <a:pt x="683482" y="1374007"/>
                  <a:pt x="1418570" y="1374007"/>
                </a:cubicBezTo>
                <a:cubicBezTo>
                  <a:pt x="2107715" y="1374007"/>
                  <a:pt x="2682178" y="882996"/>
                  <a:pt x="2811200" y="231731"/>
                </a:cubicBezTo>
                <a:lnTo>
                  <a:pt x="2828419" y="116492"/>
                </a:lnTo>
                <a:lnTo>
                  <a:pt x="2831519" y="177872"/>
                </a:lnTo>
                <a:cubicBezTo>
                  <a:pt x="2944379" y="1289187"/>
                  <a:pt x="3882919" y="2156409"/>
                  <a:pt x="5024010" y="2156409"/>
                </a:cubicBezTo>
                <a:lnTo>
                  <a:pt x="5148631" y="2150116"/>
                </a:lnTo>
                <a:lnTo>
                  <a:pt x="5173203" y="2151357"/>
                </a:lnTo>
                <a:cubicBezTo>
                  <a:pt x="5889109" y="2224061"/>
                  <a:pt x="6447771" y="2828666"/>
                  <a:pt x="6447771" y="3563754"/>
                </a:cubicBezTo>
                <a:cubicBezTo>
                  <a:pt x="6447771" y="4347848"/>
                  <a:pt x="5812138" y="4983481"/>
                  <a:pt x="5028044" y="4983481"/>
                </a:cubicBezTo>
                <a:lnTo>
                  <a:pt x="4982325" y="4981172"/>
                </a:lnTo>
                <a:lnTo>
                  <a:pt x="4982325" y="4982324"/>
                </a:lnTo>
                <a:lnTo>
                  <a:pt x="4769242" y="4976936"/>
                </a:lnTo>
                <a:cubicBezTo>
                  <a:pt x="2197683" y="4846583"/>
                  <a:pt x="135741" y="2784641"/>
                  <a:pt x="5388" y="2130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5"/>
          <p:cNvSpPr/>
          <p:nvPr/>
        </p:nvSpPr>
        <p:spPr>
          <a:xfrm>
            <a:off x="4585148" y="2464634"/>
            <a:ext cx="1519961" cy="1966570"/>
          </a:xfrm>
          <a:custGeom>
            <a:avLst/>
            <a:gdLst/>
            <a:ahLst/>
            <a:cxnLst/>
            <a:rect l="l" t="t" r="r" b="b"/>
            <a:pathLst>
              <a:path w="4983480" h="6447772" extrusionOk="0">
                <a:moveTo>
                  <a:pt x="3563753" y="0"/>
                </a:moveTo>
                <a:cubicBezTo>
                  <a:pt x="4347847" y="0"/>
                  <a:pt x="4983480" y="635633"/>
                  <a:pt x="4983480" y="1419727"/>
                </a:cubicBezTo>
                <a:lnTo>
                  <a:pt x="4981172" y="1465449"/>
                </a:lnTo>
                <a:lnTo>
                  <a:pt x="4982322" y="1465449"/>
                </a:lnTo>
                <a:lnTo>
                  <a:pt x="4976934" y="1678530"/>
                </a:lnTo>
                <a:cubicBezTo>
                  <a:pt x="4846582" y="4250089"/>
                  <a:pt x="2784640" y="6312031"/>
                  <a:pt x="213081" y="6442384"/>
                </a:cubicBezTo>
                <a:lnTo>
                  <a:pt x="0" y="6447772"/>
                </a:lnTo>
                <a:lnTo>
                  <a:pt x="0" y="6446619"/>
                </a:lnTo>
                <a:lnTo>
                  <a:pt x="99439" y="6441598"/>
                </a:lnTo>
                <a:cubicBezTo>
                  <a:pt x="815345" y="6368894"/>
                  <a:pt x="1374007" y="5764289"/>
                  <a:pt x="1374007" y="5029201"/>
                </a:cubicBezTo>
                <a:cubicBezTo>
                  <a:pt x="1374007" y="4294113"/>
                  <a:pt x="815345" y="3689508"/>
                  <a:pt x="99439" y="3616804"/>
                </a:cubicBezTo>
                <a:lnTo>
                  <a:pt x="74876" y="3615564"/>
                </a:lnTo>
                <a:lnTo>
                  <a:pt x="175579" y="3610479"/>
                </a:lnTo>
                <a:cubicBezTo>
                  <a:pt x="1286894" y="3497619"/>
                  <a:pt x="2154116" y="2559078"/>
                  <a:pt x="2154116" y="1417987"/>
                </a:cubicBezTo>
                <a:lnTo>
                  <a:pt x="2149115" y="1318948"/>
                </a:lnTo>
                <a:lnTo>
                  <a:pt x="2151356" y="1274568"/>
                </a:lnTo>
                <a:cubicBezTo>
                  <a:pt x="2224060" y="558662"/>
                  <a:pt x="2828665" y="0"/>
                  <a:pt x="35637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5"/>
          <p:cNvSpPr txBox="1">
            <a:spLocks noGrp="1"/>
          </p:cNvSpPr>
          <p:nvPr>
            <p:ph type="subTitle" idx="1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/>
          <p:nvPr/>
        </p:nvSpPr>
        <p:spPr>
          <a:xfrm>
            <a:off x="32401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4" name="Google Shape;144;p25"/>
          <p:cNvSpPr txBox="1"/>
          <p:nvPr/>
        </p:nvSpPr>
        <p:spPr>
          <a:xfrm>
            <a:off x="4305541" y="16118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5" name="Google Shape;145;p25"/>
          <p:cNvSpPr txBox="1"/>
          <p:nvPr/>
        </p:nvSpPr>
        <p:spPr>
          <a:xfrm>
            <a:off x="54216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6" name="Google Shape;146;p25"/>
          <p:cNvSpPr txBox="1"/>
          <p:nvPr/>
        </p:nvSpPr>
        <p:spPr>
          <a:xfrm>
            <a:off x="4305541" y="38172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2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subTitle" idx="3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subTitle" idx="4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2">
  <p:cSld name="CUSTOM_2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/>
          <p:nvPr/>
        </p:nvSpPr>
        <p:spPr>
          <a:xfrm>
            <a:off x="3734770" y="1278900"/>
            <a:ext cx="1658390" cy="1638576"/>
          </a:xfrm>
          <a:custGeom>
            <a:avLst/>
            <a:gdLst/>
            <a:ahLst/>
            <a:cxnLst/>
            <a:rect l="l" t="t" r="r" b="b"/>
            <a:pathLst>
              <a:path w="21429" h="20851" extrusionOk="0">
                <a:moveTo>
                  <a:pt x="1" y="10736"/>
                </a:moveTo>
                <a:cubicBezTo>
                  <a:pt x="-74" y="5791"/>
                  <a:pt x="3035" y="2106"/>
                  <a:pt x="7007" y="666"/>
                </a:cubicBezTo>
                <a:cubicBezTo>
                  <a:pt x="10907" y="-749"/>
                  <a:pt x="15586" y="18"/>
                  <a:pt x="18852" y="3666"/>
                </a:cubicBezTo>
                <a:cubicBezTo>
                  <a:pt x="19974" y="4919"/>
                  <a:pt x="20705" y="6356"/>
                  <a:pt x="21094" y="7850"/>
                </a:cubicBezTo>
                <a:cubicBezTo>
                  <a:pt x="21476" y="9323"/>
                  <a:pt x="21526" y="10854"/>
                  <a:pt x="21272" y="12327"/>
                </a:cubicBezTo>
                <a:cubicBezTo>
                  <a:pt x="20780" y="15178"/>
                  <a:pt x="19147" y="17844"/>
                  <a:pt x="16446" y="19576"/>
                </a:cubicBezTo>
                <a:lnTo>
                  <a:pt x="17659" y="20851"/>
                </a:lnTo>
                <a:lnTo>
                  <a:pt x="11189" y="20851"/>
                </a:lnTo>
                <a:lnTo>
                  <a:pt x="11189" y="14426"/>
                </a:lnTo>
                <a:lnTo>
                  <a:pt x="12489" y="15726"/>
                </a:lnTo>
                <a:cubicBezTo>
                  <a:pt x="14377" y="15044"/>
                  <a:pt x="15587" y="13538"/>
                  <a:pt x="16008" y="11843"/>
                </a:cubicBezTo>
                <a:cubicBezTo>
                  <a:pt x="16411" y="10218"/>
                  <a:pt x="16091" y="8391"/>
                  <a:pt x="14774" y="6995"/>
                </a:cubicBezTo>
                <a:cubicBezTo>
                  <a:pt x="12838" y="4944"/>
                  <a:pt x="10165" y="4773"/>
                  <a:pt x="8134" y="5864"/>
                </a:cubicBezTo>
                <a:cubicBezTo>
                  <a:pt x="7076" y="6433"/>
                  <a:pt x="6213" y="7336"/>
                  <a:pt x="5717" y="8432"/>
                </a:cubicBezTo>
                <a:cubicBezTo>
                  <a:pt x="5210" y="9552"/>
                  <a:pt x="5082" y="10878"/>
                  <a:pt x="5520" y="12293"/>
                </a:cubicBezTo>
                <a:cubicBezTo>
                  <a:pt x="4660" y="11758"/>
                  <a:pt x="3725" y="11352"/>
                  <a:pt x="2745" y="11089"/>
                </a:cubicBezTo>
                <a:cubicBezTo>
                  <a:pt x="1851" y="10849"/>
                  <a:pt x="928" y="10730"/>
                  <a:pt x="1" y="107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3" name="Google Shape;153;p26"/>
          <p:cNvSpPr txBox="1">
            <a:spLocks noGrp="1"/>
          </p:cNvSpPr>
          <p:nvPr>
            <p:ph type="subTitle" idx="1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/>
          <p:nvPr/>
        </p:nvSpPr>
        <p:spPr>
          <a:xfrm>
            <a:off x="2902137" y="2119803"/>
            <a:ext cx="1623325" cy="1665656"/>
          </a:xfrm>
          <a:custGeom>
            <a:avLst/>
            <a:gdLst/>
            <a:ahLst/>
            <a:cxnLst/>
            <a:rect l="l" t="t" r="r" b="b"/>
            <a:pathLst>
              <a:path w="21501" h="20867" extrusionOk="0">
                <a:moveTo>
                  <a:pt x="21501" y="3787"/>
                </a:moveTo>
                <a:lnTo>
                  <a:pt x="21501" y="9990"/>
                </a:lnTo>
                <a:lnTo>
                  <a:pt x="14929" y="9990"/>
                </a:lnTo>
                <a:lnTo>
                  <a:pt x="16281" y="8704"/>
                </a:lnTo>
                <a:cubicBezTo>
                  <a:pt x="14580" y="4140"/>
                  <a:pt x="7864" y="3920"/>
                  <a:pt x="5837" y="8362"/>
                </a:cubicBezTo>
                <a:cubicBezTo>
                  <a:pt x="4878" y="10464"/>
                  <a:pt x="5470" y="12605"/>
                  <a:pt x="6862" y="14040"/>
                </a:cubicBezTo>
                <a:cubicBezTo>
                  <a:pt x="8248" y="15468"/>
                  <a:pt x="10429" y="16200"/>
                  <a:pt x="12713" y="15502"/>
                </a:cubicBezTo>
                <a:cubicBezTo>
                  <a:pt x="12159" y="16331"/>
                  <a:pt x="11733" y="17232"/>
                  <a:pt x="11448" y="18175"/>
                </a:cubicBezTo>
                <a:cubicBezTo>
                  <a:pt x="11183" y="19051"/>
                  <a:pt x="11042" y="19956"/>
                  <a:pt x="11027" y="20867"/>
                </a:cubicBezTo>
                <a:cubicBezTo>
                  <a:pt x="7844" y="20900"/>
                  <a:pt x="4992" y="19642"/>
                  <a:pt x="2992" y="17624"/>
                </a:cubicBezTo>
                <a:cubicBezTo>
                  <a:pt x="1979" y="16603"/>
                  <a:pt x="1184" y="15386"/>
                  <a:pt x="666" y="14048"/>
                </a:cubicBezTo>
                <a:cubicBezTo>
                  <a:pt x="145" y="12705"/>
                  <a:pt x="-99" y="11235"/>
                  <a:pt x="38" y="9702"/>
                </a:cubicBezTo>
                <a:cubicBezTo>
                  <a:pt x="256" y="7262"/>
                  <a:pt x="1257" y="5184"/>
                  <a:pt x="2727" y="3588"/>
                </a:cubicBezTo>
                <a:cubicBezTo>
                  <a:pt x="4232" y="1956"/>
                  <a:pt x="6226" y="831"/>
                  <a:pt x="8406" y="316"/>
                </a:cubicBezTo>
                <a:cubicBezTo>
                  <a:pt x="12706" y="-700"/>
                  <a:pt x="17572" y="711"/>
                  <a:pt x="20335" y="4861"/>
                </a:cubicBezTo>
                <a:lnTo>
                  <a:pt x="21501" y="378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5" name="Google Shape;155;p26"/>
          <p:cNvSpPr/>
          <p:nvPr/>
        </p:nvSpPr>
        <p:spPr>
          <a:xfrm>
            <a:off x="4601972" y="2120103"/>
            <a:ext cx="1639864" cy="1665623"/>
          </a:xfrm>
          <a:custGeom>
            <a:avLst/>
            <a:gdLst/>
            <a:ahLst/>
            <a:cxnLst/>
            <a:rect l="l" t="t" r="r" b="b"/>
            <a:pathLst>
              <a:path w="21467" h="21208" extrusionOk="0">
                <a:moveTo>
                  <a:pt x="10372" y="3"/>
                </a:moveTo>
                <a:cubicBezTo>
                  <a:pt x="10348" y="975"/>
                  <a:pt x="10194" y="1941"/>
                  <a:pt x="9914" y="2875"/>
                </a:cubicBezTo>
                <a:cubicBezTo>
                  <a:pt x="9631" y="3818"/>
                  <a:pt x="9222" y="4720"/>
                  <a:pt x="8697" y="5558"/>
                </a:cubicBezTo>
                <a:cubicBezTo>
                  <a:pt x="10843" y="4811"/>
                  <a:pt x="12957" y="5403"/>
                  <a:pt x="14390" y="6707"/>
                </a:cubicBezTo>
                <a:cubicBezTo>
                  <a:pt x="15803" y="7993"/>
                  <a:pt x="16564" y="9984"/>
                  <a:pt x="15935" y="12092"/>
                </a:cubicBezTo>
                <a:cubicBezTo>
                  <a:pt x="15185" y="14609"/>
                  <a:pt x="13018" y="15950"/>
                  <a:pt x="10791" y="16004"/>
                </a:cubicBezTo>
                <a:cubicBezTo>
                  <a:pt x="9683" y="16031"/>
                  <a:pt x="8573" y="15737"/>
                  <a:pt x="7616" y="15155"/>
                </a:cubicBezTo>
                <a:cubicBezTo>
                  <a:pt x="6612" y="14545"/>
                  <a:pt x="5769" y="13615"/>
                  <a:pt x="5249" y="12354"/>
                </a:cubicBezTo>
                <a:lnTo>
                  <a:pt x="6505" y="11107"/>
                </a:lnTo>
                <a:lnTo>
                  <a:pt x="0" y="11107"/>
                </a:lnTo>
                <a:lnTo>
                  <a:pt x="0" y="17436"/>
                </a:lnTo>
                <a:lnTo>
                  <a:pt x="1358" y="16110"/>
                </a:lnTo>
                <a:cubicBezTo>
                  <a:pt x="3668" y="19863"/>
                  <a:pt x="7726" y="21521"/>
                  <a:pt x="11614" y="21159"/>
                </a:cubicBezTo>
                <a:cubicBezTo>
                  <a:pt x="13439" y="20989"/>
                  <a:pt x="15221" y="20372"/>
                  <a:pt x="16771" y="19348"/>
                </a:cubicBezTo>
                <a:cubicBezTo>
                  <a:pt x="18313" y="18329"/>
                  <a:pt x="19638" y="16901"/>
                  <a:pt x="20512" y="15040"/>
                </a:cubicBezTo>
                <a:cubicBezTo>
                  <a:pt x="21361" y="13233"/>
                  <a:pt x="21600" y="11358"/>
                  <a:pt x="21401" y="9578"/>
                </a:cubicBezTo>
                <a:cubicBezTo>
                  <a:pt x="21204" y="7817"/>
                  <a:pt x="20575" y="6137"/>
                  <a:pt x="19586" y="4691"/>
                </a:cubicBezTo>
                <a:cubicBezTo>
                  <a:pt x="17644" y="1852"/>
                  <a:pt x="14322" y="-79"/>
                  <a:pt x="10372" y="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3733047" y="2990677"/>
            <a:ext cx="1662404" cy="1639761"/>
          </a:xfrm>
          <a:custGeom>
            <a:avLst/>
            <a:gdLst/>
            <a:ahLst/>
            <a:cxnLst/>
            <a:rect l="l" t="t" r="r" b="b"/>
            <a:pathLst>
              <a:path w="21501" h="21446" extrusionOk="0">
                <a:moveTo>
                  <a:pt x="3765" y="0"/>
                </a:moveTo>
                <a:lnTo>
                  <a:pt x="10283" y="0"/>
                </a:lnTo>
                <a:lnTo>
                  <a:pt x="10283" y="6590"/>
                </a:lnTo>
                <a:lnTo>
                  <a:pt x="8990" y="5343"/>
                </a:lnTo>
                <a:cubicBezTo>
                  <a:pt x="7519" y="5878"/>
                  <a:pt x="6512" y="6832"/>
                  <a:pt x="5929" y="7968"/>
                </a:cubicBezTo>
                <a:cubicBezTo>
                  <a:pt x="5337" y="9121"/>
                  <a:pt x="5179" y="10464"/>
                  <a:pt x="5446" y="11727"/>
                </a:cubicBezTo>
                <a:cubicBezTo>
                  <a:pt x="5970" y="14204"/>
                  <a:pt x="8090" y="16272"/>
                  <a:pt x="11243" y="16062"/>
                </a:cubicBezTo>
                <a:cubicBezTo>
                  <a:pt x="12115" y="16003"/>
                  <a:pt x="12895" y="15724"/>
                  <a:pt x="13572" y="15302"/>
                </a:cubicBezTo>
                <a:cubicBezTo>
                  <a:pt x="14286" y="14856"/>
                  <a:pt x="14889" y="14248"/>
                  <a:pt x="15335" y="13548"/>
                </a:cubicBezTo>
                <a:cubicBezTo>
                  <a:pt x="16207" y="12178"/>
                  <a:pt x="16504" y="10431"/>
                  <a:pt x="15928" y="8703"/>
                </a:cubicBezTo>
                <a:cubicBezTo>
                  <a:pt x="16792" y="9263"/>
                  <a:pt x="17732" y="9692"/>
                  <a:pt x="18718" y="9979"/>
                </a:cubicBezTo>
                <a:cubicBezTo>
                  <a:pt x="19623" y="10242"/>
                  <a:pt x="20559" y="10383"/>
                  <a:pt x="21501" y="10396"/>
                </a:cubicBezTo>
                <a:cubicBezTo>
                  <a:pt x="21505" y="12780"/>
                  <a:pt x="20816" y="14901"/>
                  <a:pt x="19662" y="16639"/>
                </a:cubicBezTo>
                <a:cubicBezTo>
                  <a:pt x="18516" y="18366"/>
                  <a:pt x="16908" y="19721"/>
                  <a:pt x="15053" y="20543"/>
                </a:cubicBezTo>
                <a:cubicBezTo>
                  <a:pt x="13325" y="21308"/>
                  <a:pt x="11408" y="21600"/>
                  <a:pt x="9505" y="21369"/>
                </a:cubicBezTo>
                <a:cubicBezTo>
                  <a:pt x="7408" y="21114"/>
                  <a:pt x="5325" y="20227"/>
                  <a:pt x="3541" y="18603"/>
                </a:cubicBezTo>
                <a:cubicBezTo>
                  <a:pt x="2210" y="17392"/>
                  <a:pt x="1279" y="15930"/>
                  <a:pt x="702" y="14376"/>
                </a:cubicBezTo>
                <a:cubicBezTo>
                  <a:pt x="131" y="12837"/>
                  <a:pt x="-95" y="11201"/>
                  <a:pt x="36" y="9594"/>
                </a:cubicBezTo>
                <a:cubicBezTo>
                  <a:pt x="300" y="6352"/>
                  <a:pt x="2013" y="3238"/>
                  <a:pt x="5065" y="1365"/>
                </a:cubicBezTo>
                <a:lnTo>
                  <a:pt x="3765" y="0"/>
                </a:lnTo>
                <a:close/>
              </a:path>
            </a:pathLst>
          </a:custGeom>
          <a:solidFill>
            <a:srgbClr val="437DB2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7" name="Google Shape;157;p26"/>
          <p:cNvSpPr/>
          <p:nvPr/>
        </p:nvSpPr>
        <p:spPr>
          <a:xfrm>
            <a:off x="3736306" y="1917864"/>
            <a:ext cx="423758" cy="316332"/>
          </a:xfrm>
          <a:custGeom>
            <a:avLst/>
            <a:gdLst/>
            <a:ahLst/>
            <a:cxnLst/>
            <a:rect l="l" t="t" r="r" b="b"/>
            <a:pathLst>
              <a:path w="21579" h="21600" extrusionOk="0">
                <a:moveTo>
                  <a:pt x="21579" y="21600"/>
                </a:moveTo>
                <a:cubicBezTo>
                  <a:pt x="20965" y="19090"/>
                  <a:pt x="20631" y="16471"/>
                  <a:pt x="20586" y="13829"/>
                </a:cubicBezTo>
                <a:cubicBezTo>
                  <a:pt x="20543" y="11244"/>
                  <a:pt x="20778" y="8664"/>
                  <a:pt x="21284" y="6170"/>
                </a:cubicBezTo>
                <a:cubicBezTo>
                  <a:pt x="18128" y="4224"/>
                  <a:pt x="14832" y="2720"/>
                  <a:pt x="11448" y="1683"/>
                </a:cubicBezTo>
                <a:cubicBezTo>
                  <a:pt x="8066" y="648"/>
                  <a:pt x="4614" y="84"/>
                  <a:pt x="1146" y="0"/>
                </a:cubicBezTo>
                <a:cubicBezTo>
                  <a:pt x="743" y="2263"/>
                  <a:pt x="445" y="4557"/>
                  <a:pt x="254" y="6870"/>
                </a:cubicBezTo>
                <a:cubicBezTo>
                  <a:pt x="62" y="9193"/>
                  <a:pt x="-21" y="11531"/>
                  <a:pt x="5" y="13868"/>
                </a:cubicBezTo>
                <a:cubicBezTo>
                  <a:pt x="3936" y="13809"/>
                  <a:pt x="7854" y="14499"/>
                  <a:pt x="11642" y="15919"/>
                </a:cubicBezTo>
                <a:cubicBezTo>
                  <a:pt x="15124" y="17224"/>
                  <a:pt x="18464" y="19134"/>
                  <a:pt x="21579" y="21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8" name="Google Shape;158;p26"/>
          <p:cNvSpPr/>
          <p:nvPr/>
        </p:nvSpPr>
        <p:spPr>
          <a:xfrm>
            <a:off x="3532785" y="3357930"/>
            <a:ext cx="325512" cy="426509"/>
          </a:xfrm>
          <a:custGeom>
            <a:avLst/>
            <a:gdLst/>
            <a:ahLst/>
            <a:cxnLst/>
            <a:rect l="l" t="t" r="r" b="b"/>
            <a:pathLst>
              <a:path w="21600" h="21579" extrusionOk="0">
                <a:moveTo>
                  <a:pt x="21600" y="0"/>
                </a:moveTo>
                <a:cubicBezTo>
                  <a:pt x="19109" y="597"/>
                  <a:pt x="16522" y="932"/>
                  <a:pt x="13913" y="995"/>
                </a:cubicBezTo>
                <a:cubicBezTo>
                  <a:pt x="11327" y="1058"/>
                  <a:pt x="8742" y="853"/>
                  <a:pt x="6227" y="387"/>
                </a:cubicBezTo>
                <a:cubicBezTo>
                  <a:pt x="4357" y="3529"/>
                  <a:pt x="2888" y="6802"/>
                  <a:pt x="1843" y="10161"/>
                </a:cubicBezTo>
                <a:cubicBezTo>
                  <a:pt x="803" y="13498"/>
                  <a:pt x="186" y="16905"/>
                  <a:pt x="0" y="20333"/>
                </a:cubicBezTo>
                <a:cubicBezTo>
                  <a:pt x="2248" y="20780"/>
                  <a:pt x="4534" y="21109"/>
                  <a:pt x="6842" y="21316"/>
                </a:cubicBezTo>
                <a:cubicBezTo>
                  <a:pt x="9039" y="21513"/>
                  <a:pt x="11250" y="21600"/>
                  <a:pt x="13462" y="21575"/>
                </a:cubicBezTo>
                <a:cubicBezTo>
                  <a:pt x="13546" y="17890"/>
                  <a:pt x="14247" y="14228"/>
                  <a:pt x="15549" y="10679"/>
                </a:cubicBezTo>
                <a:cubicBezTo>
                  <a:pt x="16926" y="6926"/>
                  <a:pt x="18961" y="3334"/>
                  <a:pt x="216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9" name="Google Shape;159;p26"/>
          <p:cNvSpPr/>
          <p:nvPr/>
        </p:nvSpPr>
        <p:spPr>
          <a:xfrm>
            <a:off x="4965248" y="3654331"/>
            <a:ext cx="427165" cy="337446"/>
          </a:xfrm>
          <a:custGeom>
            <a:avLst/>
            <a:gdLst/>
            <a:ahLst/>
            <a:cxnLst/>
            <a:rect l="l" t="t" r="r" b="b"/>
            <a:pathLst>
              <a:path w="21574" h="21600" extrusionOk="0">
                <a:moveTo>
                  <a:pt x="21568" y="8485"/>
                </a:moveTo>
                <a:cubicBezTo>
                  <a:pt x="21600" y="10739"/>
                  <a:pt x="21515" y="12993"/>
                  <a:pt x="21313" y="15232"/>
                </a:cubicBezTo>
                <a:cubicBezTo>
                  <a:pt x="21120" y="17377"/>
                  <a:pt x="20820" y="19504"/>
                  <a:pt x="20415" y="21600"/>
                </a:cubicBezTo>
                <a:cubicBezTo>
                  <a:pt x="17022" y="21426"/>
                  <a:pt x="13651" y="20820"/>
                  <a:pt x="10352" y="19792"/>
                </a:cubicBezTo>
                <a:cubicBezTo>
                  <a:pt x="7008" y="18749"/>
                  <a:pt x="3756" y="17277"/>
                  <a:pt x="646" y="15398"/>
                </a:cubicBezTo>
                <a:cubicBezTo>
                  <a:pt x="1044" y="12939"/>
                  <a:pt x="1202" y="10426"/>
                  <a:pt x="1114" y="7918"/>
                </a:cubicBezTo>
                <a:cubicBezTo>
                  <a:pt x="1020" y="5228"/>
                  <a:pt x="646" y="2565"/>
                  <a:pt x="0" y="0"/>
                </a:cubicBezTo>
                <a:cubicBezTo>
                  <a:pt x="3333" y="2760"/>
                  <a:pt x="6962" y="4892"/>
                  <a:pt x="10774" y="6331"/>
                </a:cubicBezTo>
                <a:cubicBezTo>
                  <a:pt x="14281" y="7655"/>
                  <a:pt x="17911" y="8379"/>
                  <a:pt x="21568" y="8485"/>
                </a:cubicBezTo>
                <a:close/>
              </a:path>
            </a:pathLst>
          </a:custGeom>
          <a:solidFill>
            <a:srgbClr val="325D8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0" name="Google Shape;160;p26"/>
          <p:cNvSpPr/>
          <p:nvPr/>
        </p:nvSpPr>
        <p:spPr>
          <a:xfrm>
            <a:off x="5263221" y="2119823"/>
            <a:ext cx="332640" cy="436981"/>
          </a:xfrm>
          <a:custGeom>
            <a:avLst/>
            <a:gdLst/>
            <a:ahLst/>
            <a:cxnLst/>
            <a:rect l="l" t="t" r="r" b="b"/>
            <a:pathLst>
              <a:path w="21600" h="21566" extrusionOk="0">
                <a:moveTo>
                  <a:pt x="21600" y="971"/>
                </a:moveTo>
                <a:cubicBezTo>
                  <a:pt x="21515" y="4369"/>
                  <a:pt x="20965" y="7751"/>
                  <a:pt x="19961" y="11062"/>
                </a:cubicBezTo>
                <a:cubicBezTo>
                  <a:pt x="18948" y="14404"/>
                  <a:pt x="17476" y="17656"/>
                  <a:pt x="15571" y="20764"/>
                </a:cubicBezTo>
                <a:cubicBezTo>
                  <a:pt x="13115" y="20381"/>
                  <a:pt x="10605" y="20240"/>
                  <a:pt x="8102" y="20343"/>
                </a:cubicBezTo>
                <a:cubicBezTo>
                  <a:pt x="5339" y="20458"/>
                  <a:pt x="2612" y="20869"/>
                  <a:pt x="0" y="21566"/>
                </a:cubicBezTo>
                <a:cubicBezTo>
                  <a:pt x="2626" y="18367"/>
                  <a:pt x="4673" y="14912"/>
                  <a:pt x="6083" y="11294"/>
                </a:cubicBezTo>
                <a:cubicBezTo>
                  <a:pt x="7509" y="7635"/>
                  <a:pt x="8272" y="3844"/>
                  <a:pt x="8350" y="27"/>
                </a:cubicBezTo>
                <a:cubicBezTo>
                  <a:pt x="10487" y="-34"/>
                  <a:pt x="12628" y="8"/>
                  <a:pt x="14759" y="151"/>
                </a:cubicBezTo>
                <a:cubicBezTo>
                  <a:pt x="17061" y="306"/>
                  <a:pt x="19346" y="580"/>
                  <a:pt x="21600" y="9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4418481" y="1943276"/>
            <a:ext cx="320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4387426" y="3677818"/>
            <a:ext cx="3783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5244434" y="2819875"/>
            <a:ext cx="3702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3497093" y="2819875"/>
            <a:ext cx="3969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5" name="Google Shape;165;p26"/>
          <p:cNvSpPr txBox="1">
            <a:spLocks noGrp="1"/>
          </p:cNvSpPr>
          <p:nvPr>
            <p:ph type="subTitle" idx="2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subTitle" idx="3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3">
  <p:cSld name="CUSTOM_3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/>
        </p:nvSpPr>
        <p:spPr>
          <a:xfrm>
            <a:off x="563145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1" name="Google Shape;171;p27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72" name="Google Shape;172;p27"/>
          <p:cNvSpPr txBox="1">
            <a:spLocks noGrp="1"/>
          </p:cNvSpPr>
          <p:nvPr>
            <p:ph type="subTitle" idx="1"/>
          </p:nvPr>
        </p:nvSpPr>
        <p:spPr>
          <a:xfrm>
            <a:off x="1106375" y="144422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3" name="Google Shape;173;p27"/>
          <p:cNvSpPr txBox="1"/>
          <p:nvPr/>
        </p:nvSpPr>
        <p:spPr>
          <a:xfrm>
            <a:off x="4944270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4" name="Google Shape;174;p27"/>
          <p:cNvSpPr txBox="1">
            <a:spLocks noGrp="1"/>
          </p:cNvSpPr>
          <p:nvPr>
            <p:ph type="subTitle" idx="2"/>
          </p:nvPr>
        </p:nvSpPr>
        <p:spPr>
          <a:xfrm>
            <a:off x="5487500" y="144422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5" name="Google Shape;175;p27"/>
          <p:cNvSpPr txBox="1"/>
          <p:nvPr/>
        </p:nvSpPr>
        <p:spPr>
          <a:xfrm>
            <a:off x="563145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6" name="Google Shape;176;p27"/>
          <p:cNvSpPr txBox="1">
            <a:spLocks noGrp="1"/>
          </p:cNvSpPr>
          <p:nvPr>
            <p:ph type="subTitle" idx="3"/>
          </p:nvPr>
        </p:nvSpPr>
        <p:spPr>
          <a:xfrm>
            <a:off x="1106375" y="317417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7" name="Google Shape;177;p27"/>
          <p:cNvSpPr txBox="1"/>
          <p:nvPr/>
        </p:nvSpPr>
        <p:spPr>
          <a:xfrm>
            <a:off x="4944270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8" name="Google Shape;178;p27"/>
          <p:cNvSpPr txBox="1">
            <a:spLocks noGrp="1"/>
          </p:cNvSpPr>
          <p:nvPr>
            <p:ph type="subTitle" idx="4"/>
          </p:nvPr>
        </p:nvSpPr>
        <p:spPr>
          <a:xfrm>
            <a:off x="5487500" y="317417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404">
          <p15:clr>
            <a:srgbClr val="E46962"/>
          </p15:clr>
        </p15:guide>
        <p15:guide id="2" orient="horz" pos="979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5_1">
  <p:cSld name="CUSTOM_2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>
            <a:spLocks noGrp="1"/>
          </p:cNvSpPr>
          <p:nvPr>
            <p:ph type="subTitle" idx="1"/>
          </p:nvPr>
        </p:nvSpPr>
        <p:spPr>
          <a:xfrm>
            <a:off x="6354875" y="1183150"/>
            <a:ext cx="2318400" cy="9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subTitle" idx="2"/>
          </p:nvPr>
        </p:nvSpPr>
        <p:spPr>
          <a:xfrm>
            <a:off x="6354875" y="2399350"/>
            <a:ext cx="2318400" cy="10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2" name="Google Shape;182;p28"/>
          <p:cNvSpPr txBox="1">
            <a:spLocks noGrp="1"/>
          </p:cNvSpPr>
          <p:nvPr>
            <p:ph type="subTitle" idx="3"/>
          </p:nvPr>
        </p:nvSpPr>
        <p:spPr>
          <a:xfrm>
            <a:off x="456925" y="1278100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3" name="Google Shape;183;p28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4" name="Google Shape;184;p28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grpSp>
        <p:nvGrpSpPr>
          <p:cNvPr id="185" name="Google Shape;185;p28"/>
          <p:cNvGrpSpPr/>
          <p:nvPr/>
        </p:nvGrpSpPr>
        <p:grpSpPr>
          <a:xfrm>
            <a:off x="3095387" y="1241947"/>
            <a:ext cx="2953226" cy="2951755"/>
            <a:chOff x="3102288" y="1429998"/>
            <a:chExt cx="2953226" cy="2951755"/>
          </a:xfrm>
        </p:grpSpPr>
        <p:sp>
          <p:nvSpPr>
            <p:cNvPr id="186" name="Google Shape;186;p28"/>
            <p:cNvSpPr/>
            <p:nvPr/>
          </p:nvSpPr>
          <p:spPr>
            <a:xfrm>
              <a:off x="4016728" y="1429998"/>
              <a:ext cx="1634040" cy="1193736"/>
            </a:xfrm>
            <a:custGeom>
              <a:avLst/>
              <a:gdLst/>
              <a:ahLst/>
              <a:cxnLst/>
              <a:rect l="l" t="t" r="r" b="b"/>
              <a:pathLst>
                <a:path w="21600" h="21010" extrusionOk="0">
                  <a:moveTo>
                    <a:pt x="21600" y="8145"/>
                  </a:moveTo>
                  <a:cubicBezTo>
                    <a:pt x="19118" y="4624"/>
                    <a:pt x="15943" y="2102"/>
                    <a:pt x="12437" y="865"/>
                  </a:cubicBezTo>
                  <a:cubicBezTo>
                    <a:pt x="8312" y="-590"/>
                    <a:pt x="3942" y="-201"/>
                    <a:pt x="0" y="1973"/>
                  </a:cubicBezTo>
                  <a:lnTo>
                    <a:pt x="0" y="21010"/>
                  </a:lnTo>
                  <a:cubicBezTo>
                    <a:pt x="500" y="19693"/>
                    <a:pt x="1192" y="18521"/>
                    <a:pt x="2034" y="17562"/>
                  </a:cubicBezTo>
                  <a:cubicBezTo>
                    <a:pt x="2905" y="16572"/>
                    <a:pt x="3919" y="15829"/>
                    <a:pt x="5014" y="15380"/>
                  </a:cubicBezTo>
                  <a:lnTo>
                    <a:pt x="21600" y="8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7" name="Google Shape;187;p28"/>
            <p:cNvSpPr/>
            <p:nvPr/>
          </p:nvSpPr>
          <p:spPr>
            <a:xfrm>
              <a:off x="3102288" y="1570339"/>
              <a:ext cx="1038072" cy="1787832"/>
            </a:xfrm>
            <a:custGeom>
              <a:avLst/>
              <a:gdLst/>
              <a:ahLst/>
              <a:cxnLst/>
              <a:rect l="l" t="t" r="r" b="b"/>
              <a:pathLst>
                <a:path w="21156" h="21600" extrusionOk="0">
                  <a:moveTo>
                    <a:pt x="17200" y="0"/>
                  </a:moveTo>
                  <a:cubicBezTo>
                    <a:pt x="12221" y="1401"/>
                    <a:pt x="7988" y="3585"/>
                    <a:pt x="4962" y="6316"/>
                  </a:cubicBezTo>
                  <a:cubicBezTo>
                    <a:pt x="1268" y="9650"/>
                    <a:pt x="-444" y="13619"/>
                    <a:pt x="98" y="17595"/>
                  </a:cubicBezTo>
                  <a:lnTo>
                    <a:pt x="21156" y="21600"/>
                  </a:lnTo>
                  <a:cubicBezTo>
                    <a:pt x="19937" y="20911"/>
                    <a:pt x="18965" y="20084"/>
                    <a:pt x="18298" y="19168"/>
                  </a:cubicBezTo>
                  <a:cubicBezTo>
                    <a:pt x="17547" y="18136"/>
                    <a:pt x="17200" y="17017"/>
                    <a:pt x="17283" y="15894"/>
                  </a:cubicBezTo>
                  <a:lnTo>
                    <a:pt x="172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8" name="Google Shape;188;p28"/>
            <p:cNvSpPr/>
            <p:nvPr/>
          </p:nvSpPr>
          <p:spPr>
            <a:xfrm>
              <a:off x="3115511" y="3097809"/>
              <a:ext cx="1752732" cy="1245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6445"/>
                  </a:moveTo>
                  <a:lnTo>
                    <a:pt x="13829" y="21600"/>
                  </a:lnTo>
                  <a:cubicBezTo>
                    <a:pt x="10009" y="20297"/>
                    <a:pt x="6587" y="17300"/>
                    <a:pt x="4071" y="13051"/>
                  </a:cubicBezTo>
                  <a:cubicBezTo>
                    <a:pt x="1866" y="9328"/>
                    <a:pt x="455" y="4804"/>
                    <a:pt x="0" y="0"/>
                  </a:cubicBezTo>
                  <a:lnTo>
                    <a:pt x="15759" y="7124"/>
                  </a:lnTo>
                  <a:cubicBezTo>
                    <a:pt x="16726" y="7545"/>
                    <a:pt x="17742" y="7698"/>
                    <a:pt x="18751" y="7576"/>
                  </a:cubicBezTo>
                  <a:cubicBezTo>
                    <a:pt x="19743" y="7456"/>
                    <a:pt x="20710" y="7073"/>
                    <a:pt x="21600" y="64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9" name="Google Shape;189;p28"/>
            <p:cNvSpPr/>
            <p:nvPr/>
          </p:nvSpPr>
          <p:spPr>
            <a:xfrm>
              <a:off x="4311781" y="2799840"/>
              <a:ext cx="1526364" cy="1581913"/>
            </a:xfrm>
            <a:custGeom>
              <a:avLst/>
              <a:gdLst/>
              <a:ahLst/>
              <a:cxnLst/>
              <a:rect l="l" t="t" r="r" b="b"/>
              <a:pathLst>
                <a:path w="21600" h="21243" extrusionOk="0">
                  <a:moveTo>
                    <a:pt x="12593" y="0"/>
                  </a:moveTo>
                  <a:lnTo>
                    <a:pt x="21600" y="11784"/>
                  </a:lnTo>
                  <a:cubicBezTo>
                    <a:pt x="19267" y="15419"/>
                    <a:pt x="15759" y="18239"/>
                    <a:pt x="11598" y="19826"/>
                  </a:cubicBezTo>
                  <a:cubicBezTo>
                    <a:pt x="7919" y="21229"/>
                    <a:pt x="3894" y="21600"/>
                    <a:pt x="0" y="20896"/>
                  </a:cubicBezTo>
                  <a:lnTo>
                    <a:pt x="10857" y="6567"/>
                  </a:lnTo>
                  <a:cubicBezTo>
                    <a:pt x="11599" y="5663"/>
                    <a:pt x="12137" y="4623"/>
                    <a:pt x="12439" y="3514"/>
                  </a:cubicBezTo>
                  <a:cubicBezTo>
                    <a:pt x="12751" y="2366"/>
                    <a:pt x="12804" y="1168"/>
                    <a:pt x="12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90" name="Google Shape;190;p28"/>
            <p:cNvSpPr/>
            <p:nvPr/>
          </p:nvSpPr>
          <p:spPr>
            <a:xfrm>
              <a:off x="4676823" y="1946286"/>
              <a:ext cx="1378690" cy="1668222"/>
            </a:xfrm>
            <a:custGeom>
              <a:avLst/>
              <a:gdLst/>
              <a:ahLst/>
              <a:cxnLst/>
              <a:rect l="l" t="t" r="r" b="b"/>
              <a:pathLst>
                <a:path w="21337" h="21600" extrusionOk="0">
                  <a:moveTo>
                    <a:pt x="0" y="4387"/>
                  </a:moveTo>
                  <a:lnTo>
                    <a:pt x="15846" y="0"/>
                  </a:lnTo>
                  <a:cubicBezTo>
                    <a:pt x="19012" y="3104"/>
                    <a:pt x="20914" y="6970"/>
                    <a:pt x="21275" y="11038"/>
                  </a:cubicBezTo>
                  <a:cubicBezTo>
                    <a:pt x="21600" y="14704"/>
                    <a:pt x="20656" y="18371"/>
                    <a:pt x="18557" y="21600"/>
                  </a:cubicBezTo>
                  <a:lnTo>
                    <a:pt x="6371" y="7619"/>
                  </a:lnTo>
                  <a:cubicBezTo>
                    <a:pt x="5672" y="6816"/>
                    <a:pt x="4801" y="6128"/>
                    <a:pt x="3803" y="5590"/>
                  </a:cubicBezTo>
                  <a:cubicBezTo>
                    <a:pt x="2651" y="4968"/>
                    <a:pt x="1355" y="4558"/>
                    <a:pt x="0" y="43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91" name="Google Shape;191;p28"/>
            <p:cNvSpPr txBox="1"/>
            <p:nvPr/>
          </p:nvSpPr>
          <p:spPr>
            <a:xfrm>
              <a:off x="4444343" y="1670781"/>
              <a:ext cx="3123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01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2" name="Google Shape;192;p28"/>
            <p:cNvSpPr txBox="1"/>
            <p:nvPr/>
          </p:nvSpPr>
          <p:spPr>
            <a:xfrm>
              <a:off x="5443660" y="2500224"/>
              <a:ext cx="3606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02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3" name="Google Shape;193;p28"/>
            <p:cNvSpPr txBox="1"/>
            <p:nvPr/>
          </p:nvSpPr>
          <p:spPr>
            <a:xfrm>
              <a:off x="4929328" y="3709325"/>
              <a:ext cx="368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03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4" name="Google Shape;194;p28"/>
            <p:cNvSpPr txBox="1"/>
            <p:nvPr/>
          </p:nvSpPr>
          <p:spPr>
            <a:xfrm>
              <a:off x="3677557" y="3598802"/>
              <a:ext cx="386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04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5" name="Google Shape;195;p28"/>
            <p:cNvSpPr txBox="1"/>
            <p:nvPr/>
          </p:nvSpPr>
          <p:spPr>
            <a:xfrm>
              <a:off x="3395840" y="2345006"/>
              <a:ext cx="3804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05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</p:grpSp>
      <p:sp>
        <p:nvSpPr>
          <p:cNvPr id="196" name="Google Shape;196;p28"/>
          <p:cNvSpPr txBox="1">
            <a:spLocks noGrp="1"/>
          </p:cNvSpPr>
          <p:nvPr>
            <p:ph type="subTitle" idx="5"/>
          </p:nvPr>
        </p:nvSpPr>
        <p:spPr>
          <a:xfrm>
            <a:off x="6354875" y="3668350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ague Spartan Medium"/>
              <a:buNone/>
              <a:defRPr sz="2800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"/>
              <a:buChar char="●"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gitlab.com/-/profile/keys" TargetMode="External"/><Relationship Id="rId4" Type="http://schemas.openxmlformats.org/officeDocument/2006/relationships/hyperlink" Target="https://gitlab.com/-/profil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-/profil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.png"/><Relationship Id="rId4" Type="http://schemas.openxmlformats.org/officeDocument/2006/relationships/hyperlink" Target="https://gitlab.com/-/profile/key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linkedin.com/in/johnkellner/" TargetMode="Externa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Herzlich Willkommen zum</a:t>
            </a:r>
            <a:endParaRPr dirty="0"/>
          </a:p>
        </p:txBody>
      </p:sp>
      <p:sp>
        <p:nvSpPr>
          <p:cNvPr id="245" name="Google Shape;245;p35"/>
          <p:cNvSpPr txBox="1">
            <a:spLocks noGrp="1"/>
          </p:cNvSpPr>
          <p:nvPr>
            <p:ph type="body" idx="1"/>
          </p:nvPr>
        </p:nvSpPr>
        <p:spPr>
          <a:xfrm>
            <a:off x="2359896" y="1781334"/>
            <a:ext cx="5520900" cy="26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6000" b="1" dirty="0">
                <a:solidFill>
                  <a:schemeClr val="tx1"/>
                </a:solidFill>
              </a:rPr>
              <a:t>Training</a:t>
            </a:r>
            <a:r>
              <a:rPr lang="de" sz="4000" b="1" dirty="0"/>
              <a:t> </a:t>
            </a:r>
            <a:endParaRPr sz="4000" b="1" dirty="0"/>
          </a:p>
        </p:txBody>
      </p:sp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C829ACE0-A56B-3B21-64BF-2917C865FBBF}"/>
              </a:ext>
            </a:extLst>
          </p:cNvPr>
          <p:cNvSpPr/>
          <p:nvPr/>
        </p:nvSpPr>
        <p:spPr>
          <a:xfrm>
            <a:off x="1431132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7CAEB35E-0EB7-6B2C-82A5-D956BA1E9B30}"/>
              </a:ext>
            </a:extLst>
          </p:cNvPr>
          <p:cNvSpPr/>
          <p:nvPr/>
        </p:nvSpPr>
        <p:spPr>
          <a:xfrm>
            <a:off x="2052638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23F5A278-8648-EE27-CF31-FE572F91F7BF}"/>
              </a:ext>
            </a:extLst>
          </p:cNvPr>
          <p:cNvSpPr/>
          <p:nvPr/>
        </p:nvSpPr>
        <p:spPr>
          <a:xfrm>
            <a:off x="2674144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2E727A2F-DE9E-55B3-7492-0DA2171918A5}"/>
              </a:ext>
            </a:extLst>
          </p:cNvPr>
          <p:cNvSpPr/>
          <p:nvPr/>
        </p:nvSpPr>
        <p:spPr>
          <a:xfrm>
            <a:off x="3295650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2AF18AB-29A2-031C-40C1-1A9841148C99}"/>
              </a:ext>
            </a:extLst>
          </p:cNvPr>
          <p:cNvCxnSpPr>
            <a:stCxn id="2" idx="6"/>
            <a:endCxn id="3" idx="2"/>
          </p:cNvCxnSpPr>
          <p:nvPr/>
        </p:nvCxnSpPr>
        <p:spPr>
          <a:xfrm>
            <a:off x="1716882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3C8EA82-C12C-F135-F2A8-E75EB598A3F4}"/>
              </a:ext>
            </a:extLst>
          </p:cNvPr>
          <p:cNvCxnSpPr/>
          <p:nvPr/>
        </p:nvCxnSpPr>
        <p:spPr>
          <a:xfrm>
            <a:off x="2338388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87B20AE-FB62-36E8-0EB8-D96891E933DC}"/>
              </a:ext>
            </a:extLst>
          </p:cNvPr>
          <p:cNvCxnSpPr/>
          <p:nvPr/>
        </p:nvCxnSpPr>
        <p:spPr>
          <a:xfrm>
            <a:off x="2959894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CE354E6-9F7F-D2E0-2911-E01494C4B573}"/>
              </a:ext>
            </a:extLst>
          </p:cNvPr>
          <p:cNvSpPr/>
          <p:nvPr/>
        </p:nvSpPr>
        <p:spPr>
          <a:xfrm>
            <a:off x="3295650" y="3060331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2F6B84A-70FB-1E5C-CB04-E67322846B49}"/>
              </a:ext>
            </a:extLst>
          </p:cNvPr>
          <p:cNvCxnSpPr>
            <a:cxnSpLocks/>
            <a:stCxn id="4" idx="7"/>
            <a:endCxn id="12" idx="3"/>
          </p:cNvCxnSpPr>
          <p:nvPr/>
        </p:nvCxnSpPr>
        <p:spPr>
          <a:xfrm flipV="1">
            <a:off x="2918047" y="3304234"/>
            <a:ext cx="419450" cy="362038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97B30DB6-A796-E4FF-B030-690CA959A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41" y="1924208"/>
            <a:ext cx="2438405" cy="137160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Config - Username and Email</a:t>
            </a:r>
            <a:endParaRPr dirty="0"/>
          </a:p>
        </p:txBody>
      </p:sp>
      <p:sp>
        <p:nvSpPr>
          <p:cNvPr id="224" name="Google Shape;224;p32"/>
          <p:cNvSpPr txBox="1">
            <a:spLocks noGrp="1"/>
          </p:cNvSpPr>
          <p:nvPr>
            <p:ph type="subTitle" idx="1"/>
          </p:nvPr>
        </p:nvSpPr>
        <p:spPr>
          <a:xfrm>
            <a:off x="642700" y="1723725"/>
            <a:ext cx="4893706" cy="28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DE" dirty="0"/>
              <a:t>Konfiguration des Benutzernamens</a:t>
            </a:r>
            <a:endParaRPr dirty="0"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 dirty="0"/>
              <a:t>Konfiguration der Email 'youremail@example.com‘</a:t>
            </a:r>
            <a:endParaRPr dirty="0"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 dirty="0"/>
              <a:t>Für die Konfiguration ist es wichtig einen Username und eine Email zu besitzen um die Author der commits zu identifizieren</a:t>
            </a:r>
            <a:endParaRPr dirty="0"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 dirty="0"/>
              <a:t>Stelle sicher das dein Benutzer und deine Email zu deiner Organisation passen, damit Sie richtig identifiziert werden können.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Config - Username</a:t>
            </a:r>
            <a:endParaRPr dirty="0"/>
          </a:p>
        </p:txBody>
      </p:sp>
      <p:pic>
        <p:nvPicPr>
          <p:cNvPr id="5" name="Grafik 4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33D4582A-C7A7-1EEC-27CA-DBD97D093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81" y="1768085"/>
            <a:ext cx="4993481" cy="266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82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Git Config - Username and Email</a:t>
            </a:r>
            <a:endParaRPr/>
          </a:p>
        </p:txBody>
      </p:sp>
      <p:pic>
        <p:nvPicPr>
          <p:cNvPr id="6" name="Grafik 5" descr="Ein Bild, das Text, Screenshot, Schrift, Multimedia enthält.&#10;&#10;Automatisch generierte Beschreibung">
            <a:extLst>
              <a:ext uri="{FF2B5EF4-FFF2-40B4-BE49-F238E27FC236}">
                <a16:creationId xmlns:a16="http://schemas.microsoft.com/office/drawing/2014/main" id="{3861FB3C-6C67-402D-84EF-08ECC144F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818" y="1646873"/>
            <a:ext cx="6657975" cy="257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74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Starte ein neues Git Projekts</a:t>
            </a: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1A9FDB5-EC5E-7403-B4AD-F6BFC2C18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922" y="1939186"/>
            <a:ext cx="3683539" cy="2044533"/>
          </a:xfrm>
          <a:prstGeom prst="rect">
            <a:avLst/>
          </a:prstGeom>
        </p:spPr>
      </p:pic>
      <p:sp>
        <p:nvSpPr>
          <p:cNvPr id="5" name="Google Shape;209;p30">
            <a:extLst>
              <a:ext uri="{FF2B5EF4-FFF2-40B4-BE49-F238E27FC236}">
                <a16:creationId xmlns:a16="http://schemas.microsoft.com/office/drawing/2014/main" id="{90153BE2-5AAF-F6FD-2727-6F9B265B0B3C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1436946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1. Basics</a:t>
            </a:r>
          </a:p>
        </p:txBody>
      </p:sp>
    </p:spTree>
    <p:extLst>
      <p:ext uri="{BB962C8B-B14F-4D97-AF65-F5344CB8AC3E}">
        <p14:creationId xmlns:p14="http://schemas.microsoft.com/office/powerpoint/2010/main" val="1767995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Generieren eines SSH -Keys</a:t>
            </a:r>
            <a:endParaRPr dirty="0"/>
          </a:p>
        </p:txBody>
      </p:sp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1436946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1. Basics</a:t>
            </a:r>
          </a:p>
        </p:txBody>
      </p:sp>
      <p:pic>
        <p:nvPicPr>
          <p:cNvPr id="4" name="Grafik 3" descr="Ein Bild, das Text, Screenshot, Multimedia enthält.&#10;&#10;Automatisch generierte Beschreibung">
            <a:extLst>
              <a:ext uri="{FF2B5EF4-FFF2-40B4-BE49-F238E27FC236}">
                <a16:creationId xmlns:a16="http://schemas.microsoft.com/office/drawing/2014/main" id="{89E9738D-1DCA-5029-201B-7E250CD1B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1711516"/>
            <a:ext cx="4000627" cy="2064544"/>
          </a:xfrm>
          <a:prstGeom prst="rect">
            <a:avLst/>
          </a:prstGeom>
        </p:spPr>
      </p:pic>
      <p:sp>
        <p:nvSpPr>
          <p:cNvPr id="5" name="Google Shape;209;p30">
            <a:extLst>
              <a:ext uri="{FF2B5EF4-FFF2-40B4-BE49-F238E27FC236}">
                <a16:creationId xmlns:a16="http://schemas.microsoft.com/office/drawing/2014/main" id="{C5E86536-F48D-A67F-4534-356BEF1AB8BC}"/>
              </a:ext>
            </a:extLst>
          </p:cNvPr>
          <p:cNvSpPr txBox="1">
            <a:spLocks/>
          </p:cNvSpPr>
          <p:nvPr/>
        </p:nvSpPr>
        <p:spPr>
          <a:xfrm>
            <a:off x="1390500" y="4028594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6" name="Google Shape;209;p30">
            <a:extLst>
              <a:ext uri="{FF2B5EF4-FFF2-40B4-BE49-F238E27FC236}">
                <a16:creationId xmlns:a16="http://schemas.microsoft.com/office/drawing/2014/main" id="{9E14F8F0-7EF6-116D-06C4-A9EA44C4D5B5}"/>
              </a:ext>
            </a:extLst>
          </p:cNvPr>
          <p:cNvSpPr txBox="1">
            <a:spLocks/>
          </p:cNvSpPr>
          <p:nvPr/>
        </p:nvSpPr>
        <p:spPr>
          <a:xfrm>
            <a:off x="1485594" y="413191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de-DE" dirty="0" err="1"/>
              <a:t>Gitlab</a:t>
            </a:r>
            <a:r>
              <a:rPr lang="de-DE" dirty="0"/>
              <a:t> </a:t>
            </a:r>
            <a:r>
              <a:rPr lang="de-DE" b="0" i="0" u="sng" dirty="0">
                <a:solidFill>
                  <a:srgbClr val="737278"/>
                </a:solidFill>
                <a:effectLst/>
                <a:latin typeface="GitLab Sans"/>
                <a:hlinkClick r:id="rId4"/>
              </a:rPr>
              <a:t>User Settings</a:t>
            </a:r>
            <a:r>
              <a:rPr lang="de-DE" b="0" i="0" u="sng" dirty="0">
                <a:solidFill>
                  <a:srgbClr val="737278"/>
                </a:solidFill>
                <a:effectLst/>
                <a:latin typeface="GitLab Sans"/>
              </a:rPr>
              <a:t>/</a:t>
            </a:r>
            <a:r>
              <a:rPr lang="de-DE" b="1" i="0" u="none" strike="noStrike" dirty="0">
                <a:solidFill>
                  <a:srgbClr val="333238"/>
                </a:solidFill>
                <a:effectLst/>
                <a:latin typeface="GitLab Sans"/>
                <a:hlinkClick r:id="rId5"/>
              </a:rPr>
              <a:t>SSH Keys</a:t>
            </a:r>
            <a:endParaRPr lang="de-DE" b="0" i="0" dirty="0">
              <a:solidFill>
                <a:srgbClr val="737278"/>
              </a:solidFill>
              <a:effectLst/>
              <a:latin typeface="GitLab Sans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1125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7" y="311584"/>
            <a:ext cx="4335465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1. SSH Zugriff / </a:t>
            </a:r>
            <a:r>
              <a:rPr lang="de-DE" dirty="0" err="1"/>
              <a:t>Gitlab</a:t>
            </a:r>
            <a:r>
              <a:rPr lang="de-DE" dirty="0"/>
              <a:t> / </a:t>
            </a:r>
            <a:r>
              <a:rPr lang="de-DE" dirty="0" err="1"/>
              <a:t>Github</a:t>
            </a:r>
            <a:endParaRPr lang="de-DE" dirty="0"/>
          </a:p>
        </p:txBody>
      </p:sp>
      <p:sp>
        <p:nvSpPr>
          <p:cNvPr id="5" name="Google Shape;209;p30">
            <a:extLst>
              <a:ext uri="{FF2B5EF4-FFF2-40B4-BE49-F238E27FC236}">
                <a16:creationId xmlns:a16="http://schemas.microsoft.com/office/drawing/2014/main" id="{C5E86536-F48D-A67F-4534-356BEF1AB8BC}"/>
              </a:ext>
            </a:extLst>
          </p:cNvPr>
          <p:cNvSpPr txBox="1">
            <a:spLocks/>
          </p:cNvSpPr>
          <p:nvPr/>
        </p:nvSpPr>
        <p:spPr>
          <a:xfrm>
            <a:off x="1390500" y="4028594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6" name="Google Shape;209;p30">
            <a:extLst>
              <a:ext uri="{FF2B5EF4-FFF2-40B4-BE49-F238E27FC236}">
                <a16:creationId xmlns:a16="http://schemas.microsoft.com/office/drawing/2014/main" id="{9E14F8F0-7EF6-116D-06C4-A9EA44C4D5B5}"/>
              </a:ext>
            </a:extLst>
          </p:cNvPr>
          <p:cNvSpPr txBox="1">
            <a:spLocks/>
          </p:cNvSpPr>
          <p:nvPr/>
        </p:nvSpPr>
        <p:spPr>
          <a:xfrm>
            <a:off x="1485594" y="413191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de-DE" dirty="0" err="1"/>
              <a:t>Gitlab</a:t>
            </a:r>
            <a:r>
              <a:rPr lang="de-DE" dirty="0"/>
              <a:t> </a:t>
            </a:r>
            <a:r>
              <a:rPr lang="de-DE" b="0" i="0" u="sng" dirty="0">
                <a:solidFill>
                  <a:srgbClr val="737278"/>
                </a:solidFill>
                <a:effectLst/>
                <a:latin typeface="GitLab Sans"/>
                <a:hlinkClick r:id="rId3"/>
              </a:rPr>
              <a:t>User Settings</a:t>
            </a:r>
            <a:r>
              <a:rPr lang="de-DE" b="0" i="0" u="sng" dirty="0">
                <a:solidFill>
                  <a:srgbClr val="737278"/>
                </a:solidFill>
                <a:effectLst/>
                <a:latin typeface="GitLab Sans"/>
              </a:rPr>
              <a:t>/</a:t>
            </a:r>
            <a:r>
              <a:rPr lang="de-DE" b="1" i="0" u="none" strike="noStrike" dirty="0">
                <a:solidFill>
                  <a:srgbClr val="333238"/>
                </a:solidFill>
                <a:effectLst/>
                <a:latin typeface="GitLab Sans"/>
                <a:hlinkClick r:id="rId4"/>
              </a:rPr>
              <a:t>SSH Keys</a:t>
            </a:r>
            <a:endParaRPr lang="de-DE" b="0" i="0" dirty="0">
              <a:solidFill>
                <a:srgbClr val="737278"/>
              </a:solidFill>
              <a:effectLst/>
              <a:latin typeface="GitLab Sans"/>
            </a:endParaRPr>
          </a:p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4CC0E78-7A49-211D-D38B-34B267C86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241" y="1357967"/>
            <a:ext cx="8912759" cy="222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3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Download einer Kopie eines existierenden Projektes</a:t>
            </a:r>
            <a:endParaRPr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05BA635-4575-1DC1-2424-85858B602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518" y="1888386"/>
            <a:ext cx="5187249" cy="2047821"/>
          </a:xfrm>
          <a:prstGeom prst="rect">
            <a:avLst/>
          </a:prstGeom>
        </p:spPr>
      </p:pic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1436946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1. Basics</a:t>
            </a:r>
          </a:p>
        </p:txBody>
      </p:sp>
    </p:spTree>
    <p:extLst>
      <p:ext uri="{BB962C8B-B14F-4D97-AF65-F5344CB8AC3E}">
        <p14:creationId xmlns:p14="http://schemas.microsoft.com/office/powerpoint/2010/main" val="2016940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Grundlegende GIT-Bash-Befehle</a:t>
            </a:r>
            <a:endParaRPr/>
          </a:p>
        </p:txBody>
      </p:sp>
      <p:sp>
        <p:nvSpPr>
          <p:cNvPr id="216" name="Google Shape;216;p31"/>
          <p:cNvSpPr txBox="1">
            <a:spLocks noGrp="1"/>
          </p:cNvSpPr>
          <p:nvPr>
            <p:ph type="subTitle" idx="1"/>
          </p:nvPr>
        </p:nvSpPr>
        <p:spPr>
          <a:xfrm>
            <a:off x="642700" y="1723725"/>
            <a:ext cx="3763800" cy="28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init: Initialisieren eines neuen GitRepositorys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clone: Klonen eines GitRepositorys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add: Änderungen zum StagingBereich hinzufügen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commit: Änderungen an das Repository übergeben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push: Lokale Änderungen in ein RemoteRepository übertragen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24559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2" name="Google Shape;207;p30">
            <a:extLst>
              <a:ext uri="{FF2B5EF4-FFF2-40B4-BE49-F238E27FC236}">
                <a16:creationId xmlns:a16="http://schemas.microsoft.com/office/drawing/2014/main" id="{F09829B0-7116-5B02-96E9-99F6C7DA2F0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Modiliziere deine Files, </a:t>
            </a:r>
            <a:br>
              <a:rPr lang="de" dirty="0"/>
            </a:br>
            <a:r>
              <a:rPr lang="de" dirty="0"/>
              <a:t>benenne Sie um, ändere Sie</a:t>
            </a:r>
            <a:endParaRPr dirty="0"/>
          </a:p>
        </p:txBody>
      </p:sp>
      <p:sp>
        <p:nvSpPr>
          <p:cNvPr id="13" name="Google Shape;208;p30">
            <a:extLst>
              <a:ext uri="{FF2B5EF4-FFF2-40B4-BE49-F238E27FC236}">
                <a16:creationId xmlns:a16="http://schemas.microsoft.com/office/drawing/2014/main" id="{DFCFECD9-0C2D-3386-397F-778D47E7C41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Lösche deine Dateien </a:t>
            </a:r>
            <a:endParaRPr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2. Arbeite mit deinen Files</a:t>
            </a:r>
          </a:p>
        </p:txBody>
      </p:sp>
      <p:sp>
        <p:nvSpPr>
          <p:cNvPr id="15" name="Google Shape;210;p30">
            <a:extLst>
              <a:ext uri="{FF2B5EF4-FFF2-40B4-BE49-F238E27FC236}">
                <a16:creationId xmlns:a16="http://schemas.microsoft.com/office/drawing/2014/main" id="{FBC34110-8B82-F535-1AC6-DA7402013FDA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Füge neue Dateie hinzu</a:t>
            </a:r>
            <a:endParaRPr dirty="0"/>
          </a:p>
        </p:txBody>
      </p:sp>
      <p:sp>
        <p:nvSpPr>
          <p:cNvPr id="16" name="Google Shape;207;p30">
            <a:extLst>
              <a:ext uri="{FF2B5EF4-FFF2-40B4-BE49-F238E27FC236}">
                <a16:creationId xmlns:a16="http://schemas.microsoft.com/office/drawing/2014/main" id="{3FAD677F-B717-4086-62F1-B877D8326B6A}"/>
              </a:ext>
            </a:extLst>
          </p:cNvPr>
          <p:cNvSpPr txBox="1">
            <a:spLocks/>
          </p:cNvSpPr>
          <p:nvPr/>
        </p:nvSpPr>
        <p:spPr>
          <a:xfrm>
            <a:off x="1393136" y="2915380"/>
            <a:ext cx="6743439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de-DE" dirty="0"/>
              <a:t>Jede Änderung kannst du mit deinem Lieblingseditor machen. Es gibt keine Einschränkung</a:t>
            </a:r>
          </a:p>
        </p:txBody>
      </p:sp>
    </p:spTree>
    <p:extLst>
      <p:ext uri="{BB962C8B-B14F-4D97-AF65-F5344CB8AC3E}">
        <p14:creationId xmlns:p14="http://schemas.microsoft.com/office/powerpoint/2010/main" val="2780566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2" name="Google Shape;207;p30">
            <a:extLst>
              <a:ext uri="{FF2B5EF4-FFF2-40B4-BE49-F238E27FC236}">
                <a16:creationId xmlns:a16="http://schemas.microsoft.com/office/drawing/2014/main" id="{F09829B0-7116-5B02-96E9-99F6C7DA2F0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Dateien die sich nicht unter der Versionskontrolle befinden werden </a:t>
            </a:r>
            <a:r>
              <a:rPr lang="de" b="1" dirty="0"/>
              <a:t>„untracked“ </a:t>
            </a:r>
            <a:r>
              <a:rPr lang="de" dirty="0"/>
              <a:t>genannt </a:t>
            </a:r>
            <a:endParaRPr dirty="0"/>
          </a:p>
        </p:txBody>
      </p:sp>
      <p:sp>
        <p:nvSpPr>
          <p:cNvPr id="13" name="Google Shape;208;p30">
            <a:extLst>
              <a:ext uri="{FF2B5EF4-FFF2-40B4-BE49-F238E27FC236}">
                <a16:creationId xmlns:a16="http://schemas.microsoft.com/office/drawing/2014/main" id="{DFCFECD9-0C2D-3386-397F-778D47E7C41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Eine bereits bekannte Datei die sich in der Versionskontrolle befindet wird  als </a:t>
            </a:r>
            <a:r>
              <a:rPr lang="de" b="1" dirty="0"/>
              <a:t>„tracked“ </a:t>
            </a:r>
            <a:r>
              <a:rPr lang="de" dirty="0"/>
              <a:t>gekennzeichnet</a:t>
            </a:r>
            <a:endParaRPr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2. File Status</a:t>
            </a:r>
          </a:p>
        </p:txBody>
      </p:sp>
      <p:sp>
        <p:nvSpPr>
          <p:cNvPr id="15" name="Google Shape;210;p30">
            <a:extLst>
              <a:ext uri="{FF2B5EF4-FFF2-40B4-BE49-F238E27FC236}">
                <a16:creationId xmlns:a16="http://schemas.microsoft.com/office/drawing/2014/main" id="{FBC34110-8B82-F535-1AC6-DA7402013FDA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Eine bereits getrackte Datei kann sich im Status </a:t>
            </a:r>
            <a:r>
              <a:rPr lang="de" b="1" dirty="0"/>
              <a:t>„unmodified“ </a:t>
            </a:r>
            <a:r>
              <a:rPr lang="de" dirty="0"/>
              <a:t>befinden was bedeutet. Sie wurde nicht geändert oder </a:t>
            </a:r>
            <a:r>
              <a:rPr lang="de-DE" dirty="0"/>
              <a:t>Sie wurde verändert und wir erhalten den Status </a:t>
            </a:r>
            <a:r>
              <a:rPr lang="de-DE" b="1" dirty="0"/>
              <a:t>„</a:t>
            </a:r>
            <a:r>
              <a:rPr lang="de-DE" b="1" dirty="0" err="1"/>
              <a:t>modified</a:t>
            </a:r>
            <a:r>
              <a:rPr lang="de-DE" b="1" dirty="0"/>
              <a:t>“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396643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Herzlich Willkommen</a:t>
            </a:r>
            <a:endParaRPr dirty="0"/>
          </a:p>
        </p:txBody>
      </p:sp>
      <p:sp>
        <p:nvSpPr>
          <p:cNvPr id="245" name="Google Shape;245;p35"/>
          <p:cNvSpPr txBox="1">
            <a:spLocks noGrp="1"/>
          </p:cNvSpPr>
          <p:nvPr>
            <p:ph type="body" idx="1"/>
          </p:nvPr>
        </p:nvSpPr>
        <p:spPr>
          <a:xfrm>
            <a:off x="691128" y="2061868"/>
            <a:ext cx="6916390" cy="18618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4400" b="1" dirty="0">
                <a:solidFill>
                  <a:schemeClr val="tx1"/>
                </a:solidFill>
              </a:rPr>
              <a:t>Vorstellungsrunde</a:t>
            </a:r>
            <a:r>
              <a:rPr lang="de" sz="4000" b="1" dirty="0"/>
              <a:t> </a:t>
            </a:r>
            <a:endParaRPr sz="4000" b="1" dirty="0"/>
          </a:p>
        </p:txBody>
      </p:sp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C829ACE0-A56B-3B21-64BF-2917C865FBBF}"/>
              </a:ext>
            </a:extLst>
          </p:cNvPr>
          <p:cNvSpPr/>
          <p:nvPr/>
        </p:nvSpPr>
        <p:spPr>
          <a:xfrm>
            <a:off x="3527817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7CAEB35E-0EB7-6B2C-82A5-D956BA1E9B30}"/>
              </a:ext>
            </a:extLst>
          </p:cNvPr>
          <p:cNvSpPr/>
          <p:nvPr/>
        </p:nvSpPr>
        <p:spPr>
          <a:xfrm>
            <a:off x="4149323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23F5A278-8648-EE27-CF31-FE572F91F7BF}"/>
              </a:ext>
            </a:extLst>
          </p:cNvPr>
          <p:cNvSpPr/>
          <p:nvPr/>
        </p:nvSpPr>
        <p:spPr>
          <a:xfrm>
            <a:off x="4770829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2E727A2F-DE9E-55B3-7492-0DA2171918A5}"/>
              </a:ext>
            </a:extLst>
          </p:cNvPr>
          <p:cNvSpPr/>
          <p:nvPr/>
        </p:nvSpPr>
        <p:spPr>
          <a:xfrm>
            <a:off x="5392335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2AF18AB-29A2-031C-40C1-1A9841148C99}"/>
              </a:ext>
            </a:extLst>
          </p:cNvPr>
          <p:cNvCxnSpPr>
            <a:stCxn id="2" idx="6"/>
            <a:endCxn id="3" idx="2"/>
          </p:cNvCxnSpPr>
          <p:nvPr/>
        </p:nvCxnSpPr>
        <p:spPr>
          <a:xfrm>
            <a:off x="3813567" y="4710318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3C8EA82-C12C-F135-F2A8-E75EB598A3F4}"/>
              </a:ext>
            </a:extLst>
          </p:cNvPr>
          <p:cNvCxnSpPr/>
          <p:nvPr/>
        </p:nvCxnSpPr>
        <p:spPr>
          <a:xfrm>
            <a:off x="4435073" y="4710318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87B20AE-FB62-36E8-0EB8-D96891E933DC}"/>
              </a:ext>
            </a:extLst>
          </p:cNvPr>
          <p:cNvCxnSpPr/>
          <p:nvPr/>
        </p:nvCxnSpPr>
        <p:spPr>
          <a:xfrm>
            <a:off x="5056579" y="4710318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CE354E6-9F7F-D2E0-2911-E01494C4B573}"/>
              </a:ext>
            </a:extLst>
          </p:cNvPr>
          <p:cNvSpPr/>
          <p:nvPr/>
        </p:nvSpPr>
        <p:spPr>
          <a:xfrm>
            <a:off x="5392335" y="4003349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2F6B84A-70FB-1E5C-CB04-E67322846B49}"/>
              </a:ext>
            </a:extLst>
          </p:cNvPr>
          <p:cNvCxnSpPr>
            <a:cxnSpLocks/>
            <a:stCxn id="4" idx="7"/>
            <a:endCxn id="12" idx="3"/>
          </p:cNvCxnSpPr>
          <p:nvPr/>
        </p:nvCxnSpPr>
        <p:spPr>
          <a:xfrm flipV="1">
            <a:off x="5014732" y="4247252"/>
            <a:ext cx="419450" cy="362038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97B30DB6-A796-E4FF-B030-690CA959A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53" y="3747832"/>
            <a:ext cx="2438405" cy="137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598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3. Behalte die Übersicht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F00B3ED-D005-6BB0-68C9-D8F800239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115" y="1647550"/>
            <a:ext cx="4015678" cy="234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44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4. Füge die Dateien der „</a:t>
            </a:r>
            <a:r>
              <a:rPr lang="de-DE" dirty="0" err="1"/>
              <a:t>Staging</a:t>
            </a:r>
            <a:r>
              <a:rPr lang="de-DE" dirty="0"/>
              <a:t> Area“ hinzu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299A282-6247-7DAC-C8B5-D05683544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40" y="1647550"/>
            <a:ext cx="3720760" cy="233270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D6CAC79-BBD7-A286-A439-7BC8F7D4A77A}"/>
              </a:ext>
            </a:extLst>
          </p:cNvPr>
          <p:cNvSpPr/>
          <p:nvPr/>
        </p:nvSpPr>
        <p:spPr>
          <a:xfrm>
            <a:off x="4827021" y="3215142"/>
            <a:ext cx="4150065" cy="82708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Google Shape;215;p31">
            <a:extLst>
              <a:ext uri="{FF2B5EF4-FFF2-40B4-BE49-F238E27FC236}">
                <a16:creationId xmlns:a16="http://schemas.microsoft.com/office/drawing/2014/main" id="{A760F9DF-0397-7F91-9D2F-EB75054E93EF}"/>
              </a:ext>
            </a:extLst>
          </p:cNvPr>
          <p:cNvSpPr txBox="1">
            <a:spLocks/>
          </p:cNvSpPr>
          <p:nvPr/>
        </p:nvSpPr>
        <p:spPr>
          <a:xfrm>
            <a:off x="5040165" y="1971373"/>
            <a:ext cx="50460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sz="1600" dirty="0"/>
              <a:t>Wo befinden wir uns?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B1F54D5-9491-45C2-CA16-72DEDDE2E5F2}"/>
              </a:ext>
            </a:extLst>
          </p:cNvPr>
          <p:cNvSpPr txBox="1"/>
          <p:nvPr/>
        </p:nvSpPr>
        <p:spPr>
          <a:xfrm>
            <a:off x="5046097" y="3439307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/>
              <a:t>Working</a:t>
            </a:r>
          </a:p>
          <a:p>
            <a:pPr algn="ctr"/>
            <a:r>
              <a:rPr lang="de-DE" dirty="0"/>
              <a:t>Directory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5D139B4-2DC0-DAD1-67EA-0AF068A75336}"/>
              </a:ext>
            </a:extLst>
          </p:cNvPr>
          <p:cNvSpPr txBox="1"/>
          <p:nvPr/>
        </p:nvSpPr>
        <p:spPr>
          <a:xfrm>
            <a:off x="6991578" y="3439307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Staging</a:t>
            </a:r>
            <a:br>
              <a:rPr lang="de-DE" dirty="0"/>
            </a:br>
            <a:r>
              <a:rPr lang="de-DE" dirty="0"/>
              <a:t>(Index)</a:t>
            </a:r>
          </a:p>
        </p:txBody>
      </p:sp>
      <p:cxnSp>
        <p:nvCxnSpPr>
          <p:cNvPr id="9" name="Verbinder: gekrümmt 8">
            <a:extLst>
              <a:ext uri="{FF2B5EF4-FFF2-40B4-BE49-F238E27FC236}">
                <a16:creationId xmlns:a16="http://schemas.microsoft.com/office/drawing/2014/main" id="{BC83EA30-E4A6-4494-348B-AE35E99998B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911807" y="2466567"/>
            <a:ext cx="12700" cy="1945481"/>
          </a:xfrm>
          <a:prstGeom prst="curvedConnector3">
            <a:avLst>
              <a:gd name="adj1" fmla="val 3825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913C6BA-2078-631D-AD3F-4524A45C91C1}"/>
              </a:ext>
            </a:extLst>
          </p:cNvPr>
          <p:cNvSpPr txBox="1"/>
          <p:nvPr/>
        </p:nvSpPr>
        <p:spPr>
          <a:xfrm>
            <a:off x="6686797" y="2625467"/>
            <a:ext cx="750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add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938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4. Füge die Dateien der „</a:t>
            </a:r>
            <a:r>
              <a:rPr lang="de-DE" dirty="0" err="1"/>
              <a:t>Staging</a:t>
            </a:r>
            <a:r>
              <a:rPr lang="de-DE" dirty="0"/>
              <a:t> Area“ hinzu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299A282-6247-7DAC-C8B5-D05683544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40" y="1647550"/>
            <a:ext cx="3720760" cy="233270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D6CAC79-BBD7-A286-A439-7BC8F7D4A77A}"/>
              </a:ext>
            </a:extLst>
          </p:cNvPr>
          <p:cNvSpPr/>
          <p:nvPr/>
        </p:nvSpPr>
        <p:spPr>
          <a:xfrm>
            <a:off x="4827021" y="3215142"/>
            <a:ext cx="4150065" cy="82708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235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5. </a:t>
            </a:r>
            <a:r>
              <a:rPr lang="de-DE" dirty="0" err="1"/>
              <a:t>Commite</a:t>
            </a:r>
            <a:r>
              <a:rPr lang="de-DE" dirty="0"/>
              <a:t> alle Änderungen im Stage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B292F78-5BA6-F4D6-F97F-024C93D12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48" y="1704953"/>
            <a:ext cx="4992329" cy="223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60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– Wo befinden wir uns?</a:t>
            </a:r>
            <a:endParaRPr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7009328-AED5-E5C9-2462-7150B771FEF3}"/>
              </a:ext>
            </a:extLst>
          </p:cNvPr>
          <p:cNvSpPr txBox="1"/>
          <p:nvPr/>
        </p:nvSpPr>
        <p:spPr>
          <a:xfrm>
            <a:off x="2709863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Staging</a:t>
            </a:r>
            <a:br>
              <a:rPr lang="de-DE" dirty="0"/>
            </a:br>
            <a:r>
              <a:rPr lang="de-DE" dirty="0"/>
              <a:t>(Index)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1EBD919-DC9D-1D9A-0809-6F845E87CA99}"/>
              </a:ext>
            </a:extLst>
          </p:cNvPr>
          <p:cNvSpPr txBox="1"/>
          <p:nvPr/>
        </p:nvSpPr>
        <p:spPr>
          <a:xfrm>
            <a:off x="4655344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Local</a:t>
            </a:r>
            <a:br>
              <a:rPr lang="de-DE" dirty="0"/>
            </a:br>
            <a:r>
              <a:rPr lang="de-DE" dirty="0"/>
              <a:t>Repository</a:t>
            </a:r>
          </a:p>
        </p:txBody>
      </p:sp>
      <p:cxnSp>
        <p:nvCxnSpPr>
          <p:cNvPr id="15" name="Verbinder: gekrümmt 14">
            <a:extLst>
              <a:ext uri="{FF2B5EF4-FFF2-40B4-BE49-F238E27FC236}">
                <a16:creationId xmlns:a16="http://schemas.microsoft.com/office/drawing/2014/main" id="{E40F1B1B-B720-E502-4EDD-9D96AF576AC7}"/>
              </a:ext>
            </a:extLst>
          </p:cNvPr>
          <p:cNvCxnSpPr>
            <a:cxnSpLocks/>
            <a:stCxn id="3" idx="0"/>
            <a:endCxn id="4" idx="0"/>
          </p:cNvCxnSpPr>
          <p:nvPr/>
        </p:nvCxnSpPr>
        <p:spPr>
          <a:xfrm rot="5400000" flipH="1" flipV="1">
            <a:off x="4575572" y="1523138"/>
            <a:ext cx="12700" cy="1945481"/>
          </a:xfrm>
          <a:prstGeom prst="curvedConnector3">
            <a:avLst>
              <a:gd name="adj1" fmla="val 3825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32D38E1A-2026-AE7C-BADD-5784655E63CA}"/>
              </a:ext>
            </a:extLst>
          </p:cNvPr>
          <p:cNvSpPr txBox="1"/>
          <p:nvPr/>
        </p:nvSpPr>
        <p:spPr>
          <a:xfrm>
            <a:off x="4150528" y="1703120"/>
            <a:ext cx="84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commit</a:t>
            </a:r>
            <a:endParaRPr lang="de-DE" b="1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18D005D-B5DA-AC9F-0EA8-0A967DFB40AD}"/>
              </a:ext>
            </a:extLst>
          </p:cNvPr>
          <p:cNvSpPr txBox="1"/>
          <p:nvPr/>
        </p:nvSpPr>
        <p:spPr>
          <a:xfrm>
            <a:off x="764382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/>
              <a:t>Working</a:t>
            </a:r>
          </a:p>
          <a:p>
            <a:pPr algn="ctr"/>
            <a:r>
              <a:rPr lang="de-DE" dirty="0"/>
              <a:t>Directory</a:t>
            </a:r>
          </a:p>
        </p:txBody>
      </p:sp>
      <p:cxnSp>
        <p:nvCxnSpPr>
          <p:cNvPr id="9" name="Verbinder: gekrümmt 8">
            <a:extLst>
              <a:ext uri="{FF2B5EF4-FFF2-40B4-BE49-F238E27FC236}">
                <a16:creationId xmlns:a16="http://schemas.microsoft.com/office/drawing/2014/main" id="{9E09F5D9-71D0-A466-5259-67420B7C8DD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30093" y="1523138"/>
            <a:ext cx="12700" cy="1945481"/>
          </a:xfrm>
          <a:prstGeom prst="curvedConnector3">
            <a:avLst>
              <a:gd name="adj1" fmla="val 3825000"/>
            </a:avLst>
          </a:prstGeom>
          <a:ln>
            <a:solidFill>
              <a:schemeClr val="dk1">
                <a:shade val="95000"/>
                <a:satMod val="105000"/>
                <a:alpha val="18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D3F0C71-4BB7-7DFA-2853-C288D161612C}"/>
              </a:ext>
            </a:extLst>
          </p:cNvPr>
          <p:cNvSpPr txBox="1"/>
          <p:nvPr/>
        </p:nvSpPr>
        <p:spPr>
          <a:xfrm>
            <a:off x="2405083" y="1682038"/>
            <a:ext cx="750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000000">
                    <a:alpha val="37000"/>
                  </a:srgbClr>
                </a:solidFill>
              </a:rPr>
              <a:t>add</a:t>
            </a:r>
            <a:endParaRPr lang="de-DE" dirty="0">
              <a:solidFill>
                <a:srgbClr val="000000">
                  <a:alpha val="37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339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6. Behalte den Überblick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51AFB10-B317-5BE5-0208-170C7F539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72" y="1632385"/>
            <a:ext cx="4179454" cy="186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21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7. Überprüfe die GIT Verlauf</a:t>
            </a:r>
          </a:p>
        </p:txBody>
      </p:sp>
      <p:sp>
        <p:nvSpPr>
          <p:cNvPr id="6" name="Google Shape;215;p31">
            <a:extLst>
              <a:ext uri="{FF2B5EF4-FFF2-40B4-BE49-F238E27FC236}">
                <a16:creationId xmlns:a16="http://schemas.microsoft.com/office/drawing/2014/main" id="{FE8A4A65-A116-EB9A-812F-D000D5A5DA1D}"/>
              </a:ext>
            </a:extLst>
          </p:cNvPr>
          <p:cNvSpPr txBox="1">
            <a:spLocks/>
          </p:cNvSpPr>
          <p:nvPr/>
        </p:nvSpPr>
        <p:spPr>
          <a:xfrm>
            <a:off x="1284359" y="3841864"/>
            <a:ext cx="3606955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sz="1600" dirty="0">
                <a:solidFill>
                  <a:schemeClr val="tx1"/>
                </a:solidFill>
              </a:rPr>
              <a:t>Was wurde geändert? </a:t>
            </a:r>
            <a:br>
              <a:rPr lang="de-DE" sz="1600" dirty="0">
                <a:solidFill>
                  <a:schemeClr val="tx1"/>
                </a:solidFill>
              </a:rPr>
            </a:br>
            <a:r>
              <a:rPr lang="de-DE" sz="1600" dirty="0">
                <a:solidFill>
                  <a:schemeClr val="tx1"/>
                </a:solidFill>
              </a:rPr>
              <a:t>Wie war der Projektverlauf?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F9D980B-7A80-E2C8-5276-4CF803F59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30" y="1723059"/>
            <a:ext cx="4252686" cy="1547062"/>
          </a:xfrm>
          <a:prstGeom prst="rect">
            <a:avLst/>
          </a:prstGeom>
        </p:spPr>
      </p:pic>
      <p:pic>
        <p:nvPicPr>
          <p:cNvPr id="5" name="Grafik 4" descr="Ein Bild, das Text, Screenshot, Schrift, Software enthält.&#10;&#10;Automatisch generierte Beschreibung">
            <a:extLst>
              <a:ext uri="{FF2B5EF4-FFF2-40B4-BE49-F238E27FC236}">
                <a16:creationId xmlns:a16="http://schemas.microsoft.com/office/drawing/2014/main" id="{D60B2221-4A13-ED68-9900-E97550E2F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809" y="706704"/>
            <a:ext cx="3663952" cy="405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3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8. Lokales Repository mit Server Synchronisieren - push</a:t>
            </a:r>
          </a:p>
        </p:txBody>
      </p:sp>
      <p:pic>
        <p:nvPicPr>
          <p:cNvPr id="3" name="Grafik 2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DC1EB14F-5094-A18E-2482-2B97635C4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731" y="1711516"/>
            <a:ext cx="4922044" cy="266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140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5DCAF5D-334B-8392-3111-BD66D4012E84}"/>
              </a:ext>
            </a:extLst>
          </p:cNvPr>
          <p:cNvSpPr/>
          <p:nvPr/>
        </p:nvSpPr>
        <p:spPr>
          <a:xfrm>
            <a:off x="545306" y="2271713"/>
            <a:ext cx="8077199" cy="23931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– Wo befinden wir uns?</a:t>
            </a:r>
            <a:endParaRPr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13DC053-1593-C65F-A2E9-347C8BD4DEA6}"/>
              </a:ext>
            </a:extLst>
          </p:cNvPr>
          <p:cNvSpPr txBox="1"/>
          <p:nvPr/>
        </p:nvSpPr>
        <p:spPr>
          <a:xfrm>
            <a:off x="764382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/>
              <a:t>Working</a:t>
            </a:r>
          </a:p>
          <a:p>
            <a:pPr algn="ctr"/>
            <a:r>
              <a:rPr lang="de-DE" dirty="0"/>
              <a:t>Directory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7009328-AED5-E5C9-2462-7150B771FEF3}"/>
              </a:ext>
            </a:extLst>
          </p:cNvPr>
          <p:cNvSpPr txBox="1"/>
          <p:nvPr/>
        </p:nvSpPr>
        <p:spPr>
          <a:xfrm>
            <a:off x="2709863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Staging</a:t>
            </a:r>
            <a:br>
              <a:rPr lang="de-DE" dirty="0"/>
            </a:br>
            <a:r>
              <a:rPr lang="de-DE" dirty="0"/>
              <a:t>(Index)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1EBD919-DC9D-1D9A-0809-6F845E87CA99}"/>
              </a:ext>
            </a:extLst>
          </p:cNvPr>
          <p:cNvSpPr txBox="1"/>
          <p:nvPr/>
        </p:nvSpPr>
        <p:spPr>
          <a:xfrm>
            <a:off x="4655344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Local</a:t>
            </a:r>
            <a:br>
              <a:rPr lang="de-DE" dirty="0"/>
            </a:br>
            <a:r>
              <a:rPr lang="de-DE" dirty="0"/>
              <a:t>Repository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7CE1117-F511-ED00-1841-2702AF7F66C7}"/>
              </a:ext>
            </a:extLst>
          </p:cNvPr>
          <p:cNvSpPr txBox="1"/>
          <p:nvPr/>
        </p:nvSpPr>
        <p:spPr>
          <a:xfrm>
            <a:off x="6600825" y="2495878"/>
            <a:ext cx="1785938" cy="52322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/>
              <a:t>Remote</a:t>
            </a:r>
            <a:br>
              <a:rPr lang="de-DE" dirty="0"/>
            </a:br>
            <a:r>
              <a:rPr lang="de-DE" dirty="0"/>
              <a:t>Repository</a:t>
            </a:r>
          </a:p>
        </p:txBody>
      </p:sp>
      <p:cxnSp>
        <p:nvCxnSpPr>
          <p:cNvPr id="8" name="Verbinder: gekrümmt 7">
            <a:extLst>
              <a:ext uri="{FF2B5EF4-FFF2-40B4-BE49-F238E27FC236}">
                <a16:creationId xmlns:a16="http://schemas.microsoft.com/office/drawing/2014/main" id="{1F61BB4E-B96D-0FBA-1466-6B1BF6A366C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30092" y="1523138"/>
            <a:ext cx="12700" cy="1945481"/>
          </a:xfrm>
          <a:prstGeom prst="curvedConnector3">
            <a:avLst>
              <a:gd name="adj1" fmla="val 3825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93D03366-52D7-98A9-0865-166AB1D85F74}"/>
              </a:ext>
            </a:extLst>
          </p:cNvPr>
          <p:cNvSpPr txBox="1"/>
          <p:nvPr/>
        </p:nvSpPr>
        <p:spPr>
          <a:xfrm>
            <a:off x="2405082" y="1682038"/>
            <a:ext cx="750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add</a:t>
            </a:r>
            <a:endParaRPr lang="de-DE" dirty="0"/>
          </a:p>
        </p:txBody>
      </p:sp>
      <p:cxnSp>
        <p:nvCxnSpPr>
          <p:cNvPr id="15" name="Verbinder: gekrümmt 14">
            <a:extLst>
              <a:ext uri="{FF2B5EF4-FFF2-40B4-BE49-F238E27FC236}">
                <a16:creationId xmlns:a16="http://schemas.microsoft.com/office/drawing/2014/main" id="{E40F1B1B-B720-E502-4EDD-9D96AF576AC7}"/>
              </a:ext>
            </a:extLst>
          </p:cNvPr>
          <p:cNvCxnSpPr>
            <a:cxnSpLocks/>
            <a:stCxn id="3" idx="0"/>
            <a:endCxn id="4" idx="0"/>
          </p:cNvCxnSpPr>
          <p:nvPr/>
        </p:nvCxnSpPr>
        <p:spPr>
          <a:xfrm rot="5400000" flipH="1" flipV="1">
            <a:off x="4575572" y="1523138"/>
            <a:ext cx="12700" cy="1945481"/>
          </a:xfrm>
          <a:prstGeom prst="curvedConnector3">
            <a:avLst>
              <a:gd name="adj1" fmla="val 3825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32D38E1A-2026-AE7C-BADD-5784655E63CA}"/>
              </a:ext>
            </a:extLst>
          </p:cNvPr>
          <p:cNvSpPr txBox="1"/>
          <p:nvPr/>
        </p:nvSpPr>
        <p:spPr>
          <a:xfrm>
            <a:off x="4150528" y="1703120"/>
            <a:ext cx="84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commit</a:t>
            </a:r>
            <a:endParaRPr lang="de-DE" dirty="0"/>
          </a:p>
        </p:txBody>
      </p:sp>
      <p:cxnSp>
        <p:nvCxnSpPr>
          <p:cNvPr id="20" name="Verbinder: gekrümmt 19">
            <a:extLst>
              <a:ext uri="{FF2B5EF4-FFF2-40B4-BE49-F238E27FC236}">
                <a16:creationId xmlns:a16="http://schemas.microsoft.com/office/drawing/2014/main" id="{B4E12AEB-936C-1E41-6268-E99E8FDAC94E}"/>
              </a:ext>
            </a:extLst>
          </p:cNvPr>
          <p:cNvCxnSpPr>
            <a:cxnSpLocks/>
            <a:stCxn id="4" idx="0"/>
            <a:endCxn id="5" idx="0"/>
          </p:cNvCxnSpPr>
          <p:nvPr/>
        </p:nvCxnSpPr>
        <p:spPr>
          <a:xfrm rot="5400000" flipH="1" flipV="1">
            <a:off x="6521053" y="1523138"/>
            <a:ext cx="12700" cy="1945481"/>
          </a:xfrm>
          <a:prstGeom prst="curvedConnector3">
            <a:avLst>
              <a:gd name="adj1" fmla="val 410625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5F5984FA-DE41-9D82-3E25-994827694B29}"/>
              </a:ext>
            </a:extLst>
          </p:cNvPr>
          <p:cNvSpPr txBox="1"/>
          <p:nvPr/>
        </p:nvSpPr>
        <p:spPr>
          <a:xfrm>
            <a:off x="6252055" y="1630556"/>
            <a:ext cx="84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push</a:t>
            </a:r>
          </a:p>
        </p:txBody>
      </p:sp>
      <p:cxnSp>
        <p:nvCxnSpPr>
          <p:cNvPr id="27" name="Verbinder: gekrümmt 26">
            <a:extLst>
              <a:ext uri="{FF2B5EF4-FFF2-40B4-BE49-F238E27FC236}">
                <a16:creationId xmlns:a16="http://schemas.microsoft.com/office/drawing/2014/main" id="{67B6F096-E5C0-8A8A-E15C-D0C94E5AB438}"/>
              </a:ext>
            </a:extLst>
          </p:cNvPr>
          <p:cNvCxnSpPr>
            <a:stCxn id="5" idx="2"/>
            <a:endCxn id="4" idx="2"/>
          </p:cNvCxnSpPr>
          <p:nvPr/>
        </p:nvCxnSpPr>
        <p:spPr>
          <a:xfrm rot="5400000">
            <a:off x="6521054" y="2046358"/>
            <a:ext cx="12700" cy="1945481"/>
          </a:xfrm>
          <a:prstGeom prst="curvedConnector3">
            <a:avLst>
              <a:gd name="adj1" fmla="val 511874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2861503F-8DB5-DB53-9CB1-5A477E64950C}"/>
              </a:ext>
            </a:extLst>
          </p:cNvPr>
          <p:cNvSpPr txBox="1"/>
          <p:nvPr/>
        </p:nvSpPr>
        <p:spPr>
          <a:xfrm>
            <a:off x="6179353" y="3745845"/>
            <a:ext cx="84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fetch</a:t>
            </a:r>
            <a:endParaRPr lang="de-DE" dirty="0"/>
          </a:p>
        </p:txBody>
      </p:sp>
      <p:cxnSp>
        <p:nvCxnSpPr>
          <p:cNvPr id="31" name="Verbinder: gekrümmt 30">
            <a:extLst>
              <a:ext uri="{FF2B5EF4-FFF2-40B4-BE49-F238E27FC236}">
                <a16:creationId xmlns:a16="http://schemas.microsoft.com/office/drawing/2014/main" id="{3768973D-F1E6-DFFA-233E-070FA8F62260}"/>
              </a:ext>
            </a:extLst>
          </p:cNvPr>
          <p:cNvCxnSpPr>
            <a:cxnSpLocks/>
            <a:stCxn id="4" idx="2"/>
            <a:endCxn id="2" idx="2"/>
          </p:cNvCxnSpPr>
          <p:nvPr/>
        </p:nvCxnSpPr>
        <p:spPr>
          <a:xfrm rot="5400000">
            <a:off x="3602832" y="1073617"/>
            <a:ext cx="12700" cy="3890962"/>
          </a:xfrm>
          <a:prstGeom prst="curvedConnector3">
            <a:avLst>
              <a:gd name="adj1" fmla="val 714374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67484717-A67E-2E22-0824-F1B8A31B5235}"/>
              </a:ext>
            </a:extLst>
          </p:cNvPr>
          <p:cNvSpPr txBox="1"/>
          <p:nvPr/>
        </p:nvSpPr>
        <p:spPr>
          <a:xfrm>
            <a:off x="3070637" y="3376513"/>
            <a:ext cx="1064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Reset</a:t>
            </a:r>
            <a:r>
              <a:rPr lang="de-DE" dirty="0"/>
              <a:t> [</a:t>
            </a:r>
            <a:r>
              <a:rPr lang="de-DE" dirty="0" err="1"/>
              <a:t>commit</a:t>
            </a:r>
            <a:r>
              <a:rPr lang="de-DE" dirty="0"/>
              <a:t>]</a:t>
            </a:r>
          </a:p>
        </p:txBody>
      </p:sp>
      <p:cxnSp>
        <p:nvCxnSpPr>
          <p:cNvPr id="41" name="Verbinder: gekrümmt 40">
            <a:extLst>
              <a:ext uri="{FF2B5EF4-FFF2-40B4-BE49-F238E27FC236}">
                <a16:creationId xmlns:a16="http://schemas.microsoft.com/office/drawing/2014/main" id="{40292B46-2CD0-2487-2CE4-6FA354BDA4F7}"/>
              </a:ext>
            </a:extLst>
          </p:cNvPr>
          <p:cNvCxnSpPr>
            <a:stCxn id="3" idx="2"/>
            <a:endCxn id="2" idx="2"/>
          </p:cNvCxnSpPr>
          <p:nvPr/>
        </p:nvCxnSpPr>
        <p:spPr>
          <a:xfrm rot="5400000">
            <a:off x="2630092" y="2046358"/>
            <a:ext cx="12700" cy="1945481"/>
          </a:xfrm>
          <a:prstGeom prst="curvedConnector3">
            <a:avLst>
              <a:gd name="adj1" fmla="val 315001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Verbinder: gekrümmt 43">
            <a:extLst>
              <a:ext uri="{FF2B5EF4-FFF2-40B4-BE49-F238E27FC236}">
                <a16:creationId xmlns:a16="http://schemas.microsoft.com/office/drawing/2014/main" id="{41C60EDF-6C72-D515-D8F0-EB58BDAE4466}"/>
              </a:ext>
            </a:extLst>
          </p:cNvPr>
          <p:cNvCxnSpPr>
            <a:stCxn id="5" idx="2"/>
            <a:endCxn id="2" idx="2"/>
          </p:cNvCxnSpPr>
          <p:nvPr/>
        </p:nvCxnSpPr>
        <p:spPr>
          <a:xfrm rot="5400000">
            <a:off x="4575573" y="100877"/>
            <a:ext cx="12700" cy="5836443"/>
          </a:xfrm>
          <a:prstGeom prst="curvedConnector3">
            <a:avLst>
              <a:gd name="adj1" fmla="val 1186874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D89E4B97-FEB0-EA56-18F8-4B2F01525219}"/>
              </a:ext>
            </a:extLst>
          </p:cNvPr>
          <p:cNvSpPr txBox="1"/>
          <p:nvPr/>
        </p:nvSpPr>
        <p:spPr>
          <a:xfrm>
            <a:off x="4291022" y="4222875"/>
            <a:ext cx="84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28375290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5DCAF5D-334B-8392-3111-BD66D4012E84}"/>
              </a:ext>
            </a:extLst>
          </p:cNvPr>
          <p:cNvSpPr/>
          <p:nvPr/>
        </p:nvSpPr>
        <p:spPr>
          <a:xfrm>
            <a:off x="545307" y="4471987"/>
            <a:ext cx="3755232" cy="55721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de-DE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https://www.toptal.com/developers/gitignore</a:t>
            </a:r>
          </a:p>
        </p:txBody>
      </p:sp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Dateien ignorieren mit .gitignore</a:t>
            </a:r>
            <a:endParaRPr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0C6997F-C623-EA20-1399-8B29EFB1E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19" y="1907213"/>
            <a:ext cx="4979194" cy="227970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7C92EB4-A161-E925-A984-213CCEE16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661" y="1284075"/>
            <a:ext cx="1476375" cy="11049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5301721-B629-EF20-E684-BC1BC61E9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112" y="3919537"/>
            <a:ext cx="2376292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90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Trainer</a:t>
            </a:r>
            <a:endParaRPr dirty="0"/>
          </a:p>
        </p:txBody>
      </p:sp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C829ACE0-A56B-3B21-64BF-2917C865FBBF}"/>
              </a:ext>
            </a:extLst>
          </p:cNvPr>
          <p:cNvSpPr/>
          <p:nvPr/>
        </p:nvSpPr>
        <p:spPr>
          <a:xfrm>
            <a:off x="3527817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7CAEB35E-0EB7-6B2C-82A5-D956BA1E9B30}"/>
              </a:ext>
            </a:extLst>
          </p:cNvPr>
          <p:cNvSpPr/>
          <p:nvPr/>
        </p:nvSpPr>
        <p:spPr>
          <a:xfrm>
            <a:off x="4149323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23F5A278-8648-EE27-CF31-FE572F91F7BF}"/>
              </a:ext>
            </a:extLst>
          </p:cNvPr>
          <p:cNvSpPr/>
          <p:nvPr/>
        </p:nvSpPr>
        <p:spPr>
          <a:xfrm>
            <a:off x="4770829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2E727A2F-DE9E-55B3-7492-0DA2171918A5}"/>
              </a:ext>
            </a:extLst>
          </p:cNvPr>
          <p:cNvSpPr/>
          <p:nvPr/>
        </p:nvSpPr>
        <p:spPr>
          <a:xfrm>
            <a:off x="5392335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2AF18AB-29A2-031C-40C1-1A9841148C99}"/>
              </a:ext>
            </a:extLst>
          </p:cNvPr>
          <p:cNvCxnSpPr>
            <a:stCxn id="2" idx="6"/>
            <a:endCxn id="3" idx="2"/>
          </p:cNvCxnSpPr>
          <p:nvPr/>
        </p:nvCxnSpPr>
        <p:spPr>
          <a:xfrm>
            <a:off x="3813567" y="4710318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3C8EA82-C12C-F135-F2A8-E75EB598A3F4}"/>
              </a:ext>
            </a:extLst>
          </p:cNvPr>
          <p:cNvCxnSpPr/>
          <p:nvPr/>
        </p:nvCxnSpPr>
        <p:spPr>
          <a:xfrm>
            <a:off x="4435073" y="4710318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87B20AE-FB62-36E8-0EB8-D96891E933DC}"/>
              </a:ext>
            </a:extLst>
          </p:cNvPr>
          <p:cNvCxnSpPr/>
          <p:nvPr/>
        </p:nvCxnSpPr>
        <p:spPr>
          <a:xfrm>
            <a:off x="5056579" y="4710318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CE354E6-9F7F-D2E0-2911-E01494C4B573}"/>
              </a:ext>
            </a:extLst>
          </p:cNvPr>
          <p:cNvSpPr/>
          <p:nvPr/>
        </p:nvSpPr>
        <p:spPr>
          <a:xfrm>
            <a:off x="5392335" y="4003349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2F6B84A-70FB-1E5C-CB04-E67322846B49}"/>
              </a:ext>
            </a:extLst>
          </p:cNvPr>
          <p:cNvCxnSpPr>
            <a:cxnSpLocks/>
            <a:stCxn id="4" idx="7"/>
            <a:endCxn id="12" idx="3"/>
          </p:cNvCxnSpPr>
          <p:nvPr/>
        </p:nvCxnSpPr>
        <p:spPr>
          <a:xfrm flipV="1">
            <a:off x="5014732" y="4247252"/>
            <a:ext cx="419450" cy="362038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97B30DB6-A796-E4FF-B030-690CA959A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53" y="3747832"/>
            <a:ext cx="2438405" cy="1371603"/>
          </a:xfrm>
          <a:prstGeom prst="rect">
            <a:avLst/>
          </a:prstGeom>
        </p:spPr>
      </p:pic>
      <p:sp>
        <p:nvSpPr>
          <p:cNvPr id="11" name="Google Shape;244;p35">
            <a:extLst>
              <a:ext uri="{FF2B5EF4-FFF2-40B4-BE49-F238E27FC236}">
                <a16:creationId xmlns:a16="http://schemas.microsoft.com/office/drawing/2014/main" id="{597AF793-19A4-6AAF-5F12-19DAF9702882}"/>
              </a:ext>
            </a:extLst>
          </p:cNvPr>
          <p:cNvSpPr txBox="1">
            <a:spLocks/>
          </p:cNvSpPr>
          <p:nvPr/>
        </p:nvSpPr>
        <p:spPr>
          <a:xfrm>
            <a:off x="3358745" y="3123277"/>
            <a:ext cx="2226559" cy="463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ague Spartan Medium"/>
              <a:buNone/>
              <a:defRPr sz="28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#gerneperdu</a:t>
            </a:r>
            <a:endParaRPr lang="de-DE" sz="140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7D707B3-BA2C-DD67-91E1-12DA85CF92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712" r="63582"/>
          <a:stretch/>
        </p:blipFill>
        <p:spPr>
          <a:xfrm>
            <a:off x="981102" y="1603567"/>
            <a:ext cx="1432383" cy="1552396"/>
          </a:xfrm>
          <a:prstGeom prst="rect">
            <a:avLst/>
          </a:prstGeom>
        </p:spPr>
      </p:pic>
      <p:sp>
        <p:nvSpPr>
          <p:cNvPr id="19" name="Google Shape;244;p35">
            <a:extLst>
              <a:ext uri="{FF2B5EF4-FFF2-40B4-BE49-F238E27FC236}">
                <a16:creationId xmlns:a16="http://schemas.microsoft.com/office/drawing/2014/main" id="{7BB91309-A468-38E1-7BDA-7FF459393993}"/>
              </a:ext>
            </a:extLst>
          </p:cNvPr>
          <p:cNvSpPr txBox="1">
            <a:spLocks/>
          </p:cNvSpPr>
          <p:nvPr/>
        </p:nvSpPr>
        <p:spPr>
          <a:xfrm>
            <a:off x="2818438" y="2228988"/>
            <a:ext cx="2614548" cy="772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ague Spartan Medium"/>
              <a:buNone/>
              <a:defRPr sz="28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 fontAlgn="auto"/>
            <a:r>
              <a:rPr lang="de-DE" sz="2000" b="1" i="0" dirty="0">
                <a:solidFill>
                  <a:schemeClr val="tx1"/>
                </a:solidFill>
                <a:effectLst/>
                <a:latin typeface="-apple-system"/>
              </a:rPr>
              <a:t>John Kellner</a:t>
            </a:r>
            <a:endParaRPr lang="de-DE" sz="2000" b="1" i="0" dirty="0">
              <a:solidFill>
                <a:schemeClr val="tx1"/>
              </a:solidFill>
              <a:effectLst/>
              <a:latin typeface="-apple-system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 fontAlgn="auto"/>
            <a:r>
              <a:rPr lang="de-DE" sz="1200" b="0" i="0" dirty="0" err="1">
                <a:effectLst/>
                <a:latin typeface="-apple-system"/>
              </a:rPr>
              <a:t>DevOps</a:t>
            </a:r>
            <a:r>
              <a:rPr lang="de-DE" sz="1200" b="0" i="0" dirty="0">
                <a:effectLst/>
                <a:latin typeface="-apple-system"/>
              </a:rPr>
              <a:t> Engineer | Software Developer | Cloud </a:t>
            </a:r>
            <a:r>
              <a:rPr lang="de-DE" sz="1200" b="0" i="0" dirty="0" err="1">
                <a:effectLst/>
                <a:latin typeface="-apple-system"/>
              </a:rPr>
              <a:t>Architect</a:t>
            </a:r>
            <a:endParaRPr lang="de-DE" sz="1200" b="0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5862996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5DCAF5D-334B-8392-3111-BD66D4012E84}"/>
              </a:ext>
            </a:extLst>
          </p:cNvPr>
          <p:cNvSpPr/>
          <p:nvPr/>
        </p:nvSpPr>
        <p:spPr>
          <a:xfrm>
            <a:off x="545306" y="2271713"/>
            <a:ext cx="8077199" cy="97155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717900" y="2377950"/>
            <a:ext cx="8376094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Schreiben Sie bitte eine persönliche Einschätzung von 0 bis 100% in den Chat in wieweit Sie den bisherigen GIT Workflow verstanden haben.</a:t>
            </a:r>
          </a:p>
        </p:txBody>
      </p:sp>
      <p:sp>
        <p:nvSpPr>
          <p:cNvPr id="14" name="Google Shape;215;p31">
            <a:extLst>
              <a:ext uri="{FF2B5EF4-FFF2-40B4-BE49-F238E27FC236}">
                <a16:creationId xmlns:a16="http://schemas.microsoft.com/office/drawing/2014/main" id="{892AC52E-EF56-F075-287D-A900F4C36AD4}"/>
              </a:ext>
            </a:extLst>
          </p:cNvPr>
          <p:cNvSpPr txBox="1">
            <a:spLocks/>
          </p:cNvSpPr>
          <p:nvPr/>
        </p:nvSpPr>
        <p:spPr>
          <a:xfrm>
            <a:off x="1184626" y="344362"/>
            <a:ext cx="8376094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Erfolgskontrolle GIT Fortschritt</a:t>
            </a:r>
          </a:p>
        </p:txBody>
      </p:sp>
    </p:spTree>
    <p:extLst>
      <p:ext uri="{BB962C8B-B14F-4D97-AF65-F5344CB8AC3E}">
        <p14:creationId xmlns:p14="http://schemas.microsoft.com/office/powerpoint/2010/main" val="6867274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3" name="Gerade Verbindung mit Pfeil 252">
            <a:extLst>
              <a:ext uri="{FF2B5EF4-FFF2-40B4-BE49-F238E27FC236}">
                <a16:creationId xmlns:a16="http://schemas.microsoft.com/office/drawing/2014/main" id="{BDA16373-5B19-F452-728B-236E755F4025}"/>
              </a:ext>
            </a:extLst>
          </p:cNvPr>
          <p:cNvCxnSpPr>
            <a:cxnSpLocks/>
            <a:stCxn id="252" idx="7"/>
            <a:endCxn id="197" idx="2"/>
          </p:cNvCxnSpPr>
          <p:nvPr/>
        </p:nvCxnSpPr>
        <p:spPr>
          <a:xfrm flipV="1">
            <a:off x="3022236" y="2330541"/>
            <a:ext cx="1300157" cy="362884"/>
          </a:xfrm>
          <a:prstGeom prst="straightConnector1">
            <a:avLst/>
          </a:prstGeom>
          <a:ln w="57150">
            <a:solidFill>
              <a:schemeClr val="accent5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86640" y="830282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</a:t>
            </a:r>
            <a:r>
              <a:rPr lang="de" sz="4400" dirty="0"/>
              <a:t>Branches</a:t>
            </a:r>
            <a:r>
              <a:rPr lang="de" dirty="0"/>
              <a:t> </a:t>
            </a:r>
            <a:endParaRPr dirty="0"/>
          </a:p>
        </p:txBody>
      </p:sp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041B61C3-588A-10C4-717C-624D4C1B7E65}"/>
              </a:ext>
            </a:extLst>
          </p:cNvPr>
          <p:cNvSpPr/>
          <p:nvPr/>
        </p:nvSpPr>
        <p:spPr>
          <a:xfrm>
            <a:off x="5277275" y="4687242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BBC76108-16E2-6255-AF30-CD3DC5A911CF}"/>
              </a:ext>
            </a:extLst>
          </p:cNvPr>
          <p:cNvCxnSpPr>
            <a:cxnSpLocks/>
            <a:stCxn id="39" idx="0"/>
            <a:endCxn id="38" idx="4"/>
          </p:cNvCxnSpPr>
          <p:nvPr/>
        </p:nvCxnSpPr>
        <p:spPr>
          <a:xfrm flipV="1">
            <a:off x="5420149" y="1574857"/>
            <a:ext cx="0" cy="324851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2CC8BF54-FF15-9ED3-316B-9E193D88CBC5}"/>
              </a:ext>
            </a:extLst>
          </p:cNvPr>
          <p:cNvSpPr txBox="1"/>
          <p:nvPr/>
        </p:nvSpPr>
        <p:spPr>
          <a:xfrm>
            <a:off x="5008662" y="421505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master</a:t>
            </a:r>
            <a:endParaRPr lang="de-DE" b="1" dirty="0"/>
          </a:p>
        </p:txBody>
      </p:sp>
      <p:sp>
        <p:nvSpPr>
          <p:cNvPr id="38" name="Flussdiagramm: Verbinder 37">
            <a:extLst>
              <a:ext uri="{FF2B5EF4-FFF2-40B4-BE49-F238E27FC236}">
                <a16:creationId xmlns:a16="http://schemas.microsoft.com/office/drawing/2014/main" id="{49142173-750D-FE49-E405-696AA7AECDA6}"/>
              </a:ext>
            </a:extLst>
          </p:cNvPr>
          <p:cNvSpPr/>
          <p:nvPr/>
        </p:nvSpPr>
        <p:spPr>
          <a:xfrm>
            <a:off x="5277274" y="1289107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Flussdiagramm: Verbinder 38">
            <a:extLst>
              <a:ext uri="{FF2B5EF4-FFF2-40B4-BE49-F238E27FC236}">
                <a16:creationId xmlns:a16="http://schemas.microsoft.com/office/drawing/2014/main" id="{27A27827-7CA8-711E-C79A-35AC73E55274}"/>
              </a:ext>
            </a:extLst>
          </p:cNvPr>
          <p:cNvSpPr/>
          <p:nvPr/>
        </p:nvSpPr>
        <p:spPr>
          <a:xfrm>
            <a:off x="5277274" y="1899708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B2BFD58C-8CDF-2664-630A-CAB33D12F439}"/>
              </a:ext>
            </a:extLst>
          </p:cNvPr>
          <p:cNvCxnSpPr>
            <a:cxnSpLocks/>
          </p:cNvCxnSpPr>
          <p:nvPr/>
        </p:nvCxnSpPr>
        <p:spPr>
          <a:xfrm flipH="1" flipV="1">
            <a:off x="5420148" y="2185458"/>
            <a:ext cx="1" cy="2501784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DDC4A6FF-473B-AD78-24AD-3A500014A54A}"/>
              </a:ext>
            </a:extLst>
          </p:cNvPr>
          <p:cNvCxnSpPr>
            <a:cxnSpLocks/>
          </p:cNvCxnSpPr>
          <p:nvPr/>
        </p:nvCxnSpPr>
        <p:spPr>
          <a:xfrm flipV="1">
            <a:off x="5420149" y="973327"/>
            <a:ext cx="0" cy="323268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lussdiagramm: Verbinder zu einer anderen Seite 51">
            <a:extLst>
              <a:ext uri="{FF2B5EF4-FFF2-40B4-BE49-F238E27FC236}">
                <a16:creationId xmlns:a16="http://schemas.microsoft.com/office/drawing/2014/main" id="{CCADF99A-584D-98FB-4137-86785F48C728}"/>
              </a:ext>
            </a:extLst>
          </p:cNvPr>
          <p:cNvSpPr/>
          <p:nvPr/>
        </p:nvSpPr>
        <p:spPr>
          <a:xfrm rot="5400000">
            <a:off x="5859491" y="4544666"/>
            <a:ext cx="285749" cy="592932"/>
          </a:xfrm>
          <a:prstGeom prst="flowChartOffpage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3BDD74B7-C681-571C-2AE3-3FED26105CCC}"/>
              </a:ext>
            </a:extLst>
          </p:cNvPr>
          <p:cNvSpPr txBox="1"/>
          <p:nvPr/>
        </p:nvSpPr>
        <p:spPr>
          <a:xfrm>
            <a:off x="5792998" y="4687242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0.1</a:t>
            </a:r>
          </a:p>
        </p:txBody>
      </p:sp>
      <p:sp>
        <p:nvSpPr>
          <p:cNvPr id="54" name="Flussdiagramm: Verbinder zu einer anderen Seite 53">
            <a:extLst>
              <a:ext uri="{FF2B5EF4-FFF2-40B4-BE49-F238E27FC236}">
                <a16:creationId xmlns:a16="http://schemas.microsoft.com/office/drawing/2014/main" id="{23AC1A02-0D6B-05C1-70DD-2CD7F5394A8F}"/>
              </a:ext>
            </a:extLst>
          </p:cNvPr>
          <p:cNvSpPr/>
          <p:nvPr/>
        </p:nvSpPr>
        <p:spPr>
          <a:xfrm rot="5400000">
            <a:off x="5846312" y="1735105"/>
            <a:ext cx="285749" cy="592932"/>
          </a:xfrm>
          <a:prstGeom prst="flowChartOffpage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8A5AE185-1109-70CB-4D94-F085CCE2BBA4}"/>
              </a:ext>
            </a:extLst>
          </p:cNvPr>
          <p:cNvSpPr txBox="1"/>
          <p:nvPr/>
        </p:nvSpPr>
        <p:spPr>
          <a:xfrm>
            <a:off x="5781631" y="1877681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0.2</a:t>
            </a:r>
          </a:p>
        </p:txBody>
      </p:sp>
      <p:sp>
        <p:nvSpPr>
          <p:cNvPr id="56" name="Flussdiagramm: Verbinder zu einer anderen Seite 55">
            <a:extLst>
              <a:ext uri="{FF2B5EF4-FFF2-40B4-BE49-F238E27FC236}">
                <a16:creationId xmlns:a16="http://schemas.microsoft.com/office/drawing/2014/main" id="{582DCB2C-3586-3A85-4087-90C49F911412}"/>
              </a:ext>
            </a:extLst>
          </p:cNvPr>
          <p:cNvSpPr/>
          <p:nvPr/>
        </p:nvSpPr>
        <p:spPr>
          <a:xfrm rot="5400000">
            <a:off x="5863010" y="1124504"/>
            <a:ext cx="285749" cy="592932"/>
          </a:xfrm>
          <a:prstGeom prst="flowChartOffpage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965D99FA-BC19-4580-8243-DC2481103177}"/>
              </a:ext>
            </a:extLst>
          </p:cNvPr>
          <p:cNvSpPr txBox="1"/>
          <p:nvPr/>
        </p:nvSpPr>
        <p:spPr>
          <a:xfrm>
            <a:off x="5798329" y="1267080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1.0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12B9E87-A847-C638-F6DF-144296AE0266}"/>
              </a:ext>
            </a:extLst>
          </p:cNvPr>
          <p:cNvSpPr txBox="1"/>
          <p:nvPr/>
        </p:nvSpPr>
        <p:spPr>
          <a:xfrm>
            <a:off x="5738155" y="86068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Tag</a:t>
            </a:r>
          </a:p>
        </p:txBody>
      </p: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C4CF0A8A-5A46-27C1-34E5-206F518546EF}"/>
              </a:ext>
            </a:extLst>
          </p:cNvPr>
          <p:cNvCxnSpPr>
            <a:cxnSpLocks/>
          </p:cNvCxnSpPr>
          <p:nvPr/>
        </p:nvCxnSpPr>
        <p:spPr>
          <a:xfrm flipV="1">
            <a:off x="4465268" y="969547"/>
            <a:ext cx="0" cy="361053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lussdiagramm: Verbinder 62">
            <a:extLst>
              <a:ext uri="{FF2B5EF4-FFF2-40B4-BE49-F238E27FC236}">
                <a16:creationId xmlns:a16="http://schemas.microsoft.com/office/drawing/2014/main" id="{5F851640-C08F-114D-9C50-C9468D12D0FC}"/>
              </a:ext>
            </a:extLst>
          </p:cNvPr>
          <p:cNvSpPr/>
          <p:nvPr/>
        </p:nvSpPr>
        <p:spPr>
          <a:xfrm>
            <a:off x="4322393" y="4437211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4" name="Flussdiagramm: Verbinder 193">
            <a:extLst>
              <a:ext uri="{FF2B5EF4-FFF2-40B4-BE49-F238E27FC236}">
                <a16:creationId xmlns:a16="http://schemas.microsoft.com/office/drawing/2014/main" id="{9897AEB8-D2CC-3EE9-98AE-15BAC3C94723}"/>
              </a:ext>
            </a:extLst>
          </p:cNvPr>
          <p:cNvSpPr/>
          <p:nvPr/>
        </p:nvSpPr>
        <p:spPr>
          <a:xfrm>
            <a:off x="4322393" y="3932775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Flussdiagramm: Verbinder 194">
            <a:extLst>
              <a:ext uri="{FF2B5EF4-FFF2-40B4-BE49-F238E27FC236}">
                <a16:creationId xmlns:a16="http://schemas.microsoft.com/office/drawing/2014/main" id="{60A62232-580C-E593-B137-0E1E673FDBA5}"/>
              </a:ext>
            </a:extLst>
          </p:cNvPr>
          <p:cNvSpPr/>
          <p:nvPr/>
        </p:nvSpPr>
        <p:spPr>
          <a:xfrm>
            <a:off x="4323829" y="3441853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Flussdiagramm: Verbinder 195">
            <a:extLst>
              <a:ext uri="{FF2B5EF4-FFF2-40B4-BE49-F238E27FC236}">
                <a16:creationId xmlns:a16="http://schemas.microsoft.com/office/drawing/2014/main" id="{7227C8A5-78D3-42BB-13B4-9218BDE0621B}"/>
              </a:ext>
            </a:extLst>
          </p:cNvPr>
          <p:cNvSpPr/>
          <p:nvPr/>
        </p:nvSpPr>
        <p:spPr>
          <a:xfrm>
            <a:off x="4322393" y="2643211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7" name="Flussdiagramm: Verbinder 196">
            <a:extLst>
              <a:ext uri="{FF2B5EF4-FFF2-40B4-BE49-F238E27FC236}">
                <a16:creationId xmlns:a16="http://schemas.microsoft.com/office/drawing/2014/main" id="{B7273E5F-BA7B-A8E2-4DC1-742A50678CE7}"/>
              </a:ext>
            </a:extLst>
          </p:cNvPr>
          <p:cNvSpPr/>
          <p:nvPr/>
        </p:nvSpPr>
        <p:spPr>
          <a:xfrm>
            <a:off x="4322393" y="2187666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9" name="Gerade Verbindung mit Pfeil 198">
            <a:extLst>
              <a:ext uri="{FF2B5EF4-FFF2-40B4-BE49-F238E27FC236}">
                <a16:creationId xmlns:a16="http://schemas.microsoft.com/office/drawing/2014/main" id="{119ABFE4-AFDC-DD1E-0FC9-C07C404ABD09}"/>
              </a:ext>
            </a:extLst>
          </p:cNvPr>
          <p:cNvCxnSpPr>
            <a:stCxn id="14" idx="2"/>
            <a:endCxn id="63" idx="6"/>
          </p:cNvCxnSpPr>
          <p:nvPr/>
        </p:nvCxnSpPr>
        <p:spPr>
          <a:xfrm flipH="1" flipV="1">
            <a:off x="4608143" y="4580086"/>
            <a:ext cx="669132" cy="250031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Gerade Verbindung mit Pfeil 199">
            <a:extLst>
              <a:ext uri="{FF2B5EF4-FFF2-40B4-BE49-F238E27FC236}">
                <a16:creationId xmlns:a16="http://schemas.microsoft.com/office/drawing/2014/main" id="{60DB9D7C-8607-F011-8EBC-D3ACA3AB893E}"/>
              </a:ext>
            </a:extLst>
          </p:cNvPr>
          <p:cNvCxnSpPr>
            <a:cxnSpLocks/>
            <a:stCxn id="197" idx="7"/>
            <a:endCxn id="39" idx="2"/>
          </p:cNvCxnSpPr>
          <p:nvPr/>
        </p:nvCxnSpPr>
        <p:spPr>
          <a:xfrm flipV="1">
            <a:off x="4566296" y="2042583"/>
            <a:ext cx="710978" cy="186930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feld 203">
            <a:extLst>
              <a:ext uri="{FF2B5EF4-FFF2-40B4-BE49-F238E27FC236}">
                <a16:creationId xmlns:a16="http://schemas.microsoft.com/office/drawing/2014/main" id="{6D810B3D-AA0D-F3F3-B261-2AA72BE026B5}"/>
              </a:ext>
            </a:extLst>
          </p:cNvPr>
          <p:cNvSpPr txBox="1"/>
          <p:nvPr/>
        </p:nvSpPr>
        <p:spPr>
          <a:xfrm>
            <a:off x="4035502" y="405296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develop</a:t>
            </a:r>
            <a:endParaRPr lang="de-DE" b="1" dirty="0"/>
          </a:p>
        </p:txBody>
      </p:sp>
      <p:cxnSp>
        <p:nvCxnSpPr>
          <p:cNvPr id="205" name="Gerader Verbinder 204">
            <a:extLst>
              <a:ext uri="{FF2B5EF4-FFF2-40B4-BE49-F238E27FC236}">
                <a16:creationId xmlns:a16="http://schemas.microsoft.com/office/drawing/2014/main" id="{4CC22383-1FA8-98BE-351D-03232D50EC7F}"/>
              </a:ext>
            </a:extLst>
          </p:cNvPr>
          <p:cNvCxnSpPr>
            <a:cxnSpLocks/>
          </p:cNvCxnSpPr>
          <p:nvPr/>
        </p:nvCxnSpPr>
        <p:spPr>
          <a:xfrm flipV="1">
            <a:off x="3630696" y="980816"/>
            <a:ext cx="0" cy="3610539"/>
          </a:xfrm>
          <a:prstGeom prst="line">
            <a:avLst/>
          </a:prstGeom>
          <a:ln w="57150">
            <a:solidFill>
              <a:schemeClr val="accent5"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mit Pfeil 205">
            <a:extLst>
              <a:ext uri="{FF2B5EF4-FFF2-40B4-BE49-F238E27FC236}">
                <a16:creationId xmlns:a16="http://schemas.microsoft.com/office/drawing/2014/main" id="{A08EF78A-B512-C417-7828-14EE587A105E}"/>
              </a:ext>
            </a:extLst>
          </p:cNvPr>
          <p:cNvCxnSpPr>
            <a:cxnSpLocks/>
            <a:stCxn id="195" idx="2"/>
            <a:endCxn id="209" idx="6"/>
          </p:cNvCxnSpPr>
          <p:nvPr/>
        </p:nvCxnSpPr>
        <p:spPr>
          <a:xfrm flipH="1" flipV="1">
            <a:off x="3763669" y="3367664"/>
            <a:ext cx="560160" cy="217064"/>
          </a:xfrm>
          <a:prstGeom prst="straightConnector1">
            <a:avLst/>
          </a:prstGeom>
          <a:ln w="57150">
            <a:solidFill>
              <a:schemeClr val="accent5"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Flussdiagramm: Verbinder 208">
            <a:extLst>
              <a:ext uri="{FF2B5EF4-FFF2-40B4-BE49-F238E27FC236}">
                <a16:creationId xmlns:a16="http://schemas.microsoft.com/office/drawing/2014/main" id="{12E759C6-F33E-DD56-D941-6A736B010701}"/>
              </a:ext>
            </a:extLst>
          </p:cNvPr>
          <p:cNvSpPr/>
          <p:nvPr/>
        </p:nvSpPr>
        <p:spPr>
          <a:xfrm>
            <a:off x="3477919" y="3224789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3" name="Flussdiagramm: Verbinder 212">
            <a:extLst>
              <a:ext uri="{FF2B5EF4-FFF2-40B4-BE49-F238E27FC236}">
                <a16:creationId xmlns:a16="http://schemas.microsoft.com/office/drawing/2014/main" id="{AE6F6D74-E310-4C63-1ABC-432DCD36070C}"/>
              </a:ext>
            </a:extLst>
          </p:cNvPr>
          <p:cNvSpPr/>
          <p:nvPr/>
        </p:nvSpPr>
        <p:spPr>
          <a:xfrm>
            <a:off x="3477919" y="2643211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Flussdiagramm: Verbinder 213">
            <a:extLst>
              <a:ext uri="{FF2B5EF4-FFF2-40B4-BE49-F238E27FC236}">
                <a16:creationId xmlns:a16="http://schemas.microsoft.com/office/drawing/2014/main" id="{3A276A18-2648-CFCF-D26A-B3F9028DFCF1}"/>
              </a:ext>
            </a:extLst>
          </p:cNvPr>
          <p:cNvSpPr/>
          <p:nvPr/>
        </p:nvSpPr>
        <p:spPr>
          <a:xfrm>
            <a:off x="3487821" y="1755259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7" name="Flussdiagramm: Verbinder 216">
            <a:extLst>
              <a:ext uri="{FF2B5EF4-FFF2-40B4-BE49-F238E27FC236}">
                <a16:creationId xmlns:a16="http://schemas.microsoft.com/office/drawing/2014/main" id="{D4E4D840-7778-A445-DF5C-24289876306F}"/>
              </a:ext>
            </a:extLst>
          </p:cNvPr>
          <p:cNvSpPr/>
          <p:nvPr/>
        </p:nvSpPr>
        <p:spPr>
          <a:xfrm>
            <a:off x="4308414" y="1441603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8" name="Gerade Verbindung mit Pfeil 217">
            <a:extLst>
              <a:ext uri="{FF2B5EF4-FFF2-40B4-BE49-F238E27FC236}">
                <a16:creationId xmlns:a16="http://schemas.microsoft.com/office/drawing/2014/main" id="{E3556898-9A98-820F-F5FF-06951C4AE391}"/>
              </a:ext>
            </a:extLst>
          </p:cNvPr>
          <p:cNvCxnSpPr>
            <a:cxnSpLocks/>
            <a:stCxn id="214" idx="7"/>
            <a:endCxn id="217" idx="3"/>
          </p:cNvCxnSpPr>
          <p:nvPr/>
        </p:nvCxnSpPr>
        <p:spPr>
          <a:xfrm flipV="1">
            <a:off x="3731724" y="1685506"/>
            <a:ext cx="618537" cy="111600"/>
          </a:xfrm>
          <a:prstGeom prst="straightConnector1">
            <a:avLst/>
          </a:prstGeom>
          <a:ln w="57150">
            <a:solidFill>
              <a:schemeClr val="accent5"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Gerade Verbindung mit Pfeil 221">
            <a:extLst>
              <a:ext uri="{FF2B5EF4-FFF2-40B4-BE49-F238E27FC236}">
                <a16:creationId xmlns:a16="http://schemas.microsoft.com/office/drawing/2014/main" id="{9393F2AD-1A80-32F9-116E-3C1D5059751D}"/>
              </a:ext>
            </a:extLst>
          </p:cNvPr>
          <p:cNvCxnSpPr>
            <a:cxnSpLocks/>
            <a:stCxn id="217" idx="6"/>
            <a:endCxn id="38" idx="2"/>
          </p:cNvCxnSpPr>
          <p:nvPr/>
        </p:nvCxnSpPr>
        <p:spPr>
          <a:xfrm flipV="1">
            <a:off x="4594164" y="1431982"/>
            <a:ext cx="683110" cy="152496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Flussdiagramm: Verbinder 232">
            <a:extLst>
              <a:ext uri="{FF2B5EF4-FFF2-40B4-BE49-F238E27FC236}">
                <a16:creationId xmlns:a16="http://schemas.microsoft.com/office/drawing/2014/main" id="{D29EAB2D-6A2D-2935-2BDB-2C86B3515976}"/>
              </a:ext>
            </a:extLst>
          </p:cNvPr>
          <p:cNvSpPr/>
          <p:nvPr/>
        </p:nvSpPr>
        <p:spPr>
          <a:xfrm>
            <a:off x="3492794" y="2136048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8" name="Gerader Verbinder 247">
            <a:extLst>
              <a:ext uri="{FF2B5EF4-FFF2-40B4-BE49-F238E27FC236}">
                <a16:creationId xmlns:a16="http://schemas.microsoft.com/office/drawing/2014/main" id="{026C35AA-F29D-EA84-914F-5E90DEC000C8}"/>
              </a:ext>
            </a:extLst>
          </p:cNvPr>
          <p:cNvCxnSpPr>
            <a:cxnSpLocks/>
          </p:cNvCxnSpPr>
          <p:nvPr/>
        </p:nvCxnSpPr>
        <p:spPr>
          <a:xfrm flipV="1">
            <a:off x="2924690" y="980816"/>
            <a:ext cx="0" cy="3610539"/>
          </a:xfrm>
          <a:prstGeom prst="line">
            <a:avLst/>
          </a:prstGeom>
          <a:ln w="57150">
            <a:solidFill>
              <a:schemeClr val="accent5"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Flussdiagramm: Verbinder 248">
            <a:extLst>
              <a:ext uri="{FF2B5EF4-FFF2-40B4-BE49-F238E27FC236}">
                <a16:creationId xmlns:a16="http://schemas.microsoft.com/office/drawing/2014/main" id="{EF742F0D-DC3C-E2B8-0D85-5E17818D3DA0}"/>
              </a:ext>
            </a:extLst>
          </p:cNvPr>
          <p:cNvSpPr/>
          <p:nvPr/>
        </p:nvSpPr>
        <p:spPr>
          <a:xfrm>
            <a:off x="2778333" y="3617283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0" name="Flussdiagramm: Verbinder 249">
            <a:extLst>
              <a:ext uri="{FF2B5EF4-FFF2-40B4-BE49-F238E27FC236}">
                <a16:creationId xmlns:a16="http://schemas.microsoft.com/office/drawing/2014/main" id="{991EE426-1069-EC0D-91FD-E4E141B20F02}"/>
              </a:ext>
            </a:extLst>
          </p:cNvPr>
          <p:cNvSpPr/>
          <p:nvPr/>
        </p:nvSpPr>
        <p:spPr>
          <a:xfrm>
            <a:off x="2778359" y="3190446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2" name="Flussdiagramm: Verbinder 251">
            <a:extLst>
              <a:ext uri="{FF2B5EF4-FFF2-40B4-BE49-F238E27FC236}">
                <a16:creationId xmlns:a16="http://schemas.microsoft.com/office/drawing/2014/main" id="{EFB4A804-2DD7-5398-A93D-21BB6C633163}"/>
              </a:ext>
            </a:extLst>
          </p:cNvPr>
          <p:cNvSpPr/>
          <p:nvPr/>
        </p:nvSpPr>
        <p:spPr>
          <a:xfrm>
            <a:off x="2778333" y="2651578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4" name="Gerade Verbindung mit Pfeil 263">
            <a:extLst>
              <a:ext uri="{FF2B5EF4-FFF2-40B4-BE49-F238E27FC236}">
                <a16:creationId xmlns:a16="http://schemas.microsoft.com/office/drawing/2014/main" id="{8E730C87-A44D-B579-1697-0E6D42775246}"/>
              </a:ext>
            </a:extLst>
          </p:cNvPr>
          <p:cNvCxnSpPr>
            <a:cxnSpLocks/>
            <a:endCxn id="249" idx="5"/>
          </p:cNvCxnSpPr>
          <p:nvPr/>
        </p:nvCxnSpPr>
        <p:spPr>
          <a:xfrm flipH="1" flipV="1">
            <a:off x="3022236" y="3861186"/>
            <a:ext cx="1332670" cy="671043"/>
          </a:xfrm>
          <a:prstGeom prst="straightConnector1">
            <a:avLst/>
          </a:prstGeom>
          <a:ln w="57150">
            <a:solidFill>
              <a:schemeClr val="accent5">
                <a:alpha val="28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feld 266">
            <a:extLst>
              <a:ext uri="{FF2B5EF4-FFF2-40B4-BE49-F238E27FC236}">
                <a16:creationId xmlns:a16="http://schemas.microsoft.com/office/drawing/2014/main" id="{917811BE-D262-ADBC-2B4E-E4FE858473EC}"/>
              </a:ext>
            </a:extLst>
          </p:cNvPr>
          <p:cNvSpPr txBox="1"/>
          <p:nvPr/>
        </p:nvSpPr>
        <p:spPr>
          <a:xfrm>
            <a:off x="2859182" y="409171"/>
            <a:ext cx="1176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feature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6" grpId="0"/>
      <p:bldP spid="38" grpId="0" animBg="1"/>
      <p:bldP spid="39" grpId="0" animBg="1"/>
      <p:bldP spid="52" grpId="0" animBg="1"/>
      <p:bldP spid="53" grpId="0"/>
      <p:bldP spid="54" grpId="0" animBg="1"/>
      <p:bldP spid="55" grpId="0"/>
      <p:bldP spid="56" grpId="0" animBg="1"/>
      <p:bldP spid="57" grpId="0"/>
      <p:bldP spid="58" grpId="0"/>
      <p:bldP spid="63" grpId="0" animBg="1"/>
      <p:bldP spid="194" grpId="0" animBg="1"/>
      <p:bldP spid="195" grpId="0" animBg="1"/>
      <p:bldP spid="196" grpId="0" animBg="1"/>
      <p:bldP spid="197" grpId="0" animBg="1"/>
      <p:bldP spid="204" grpId="0"/>
      <p:bldP spid="209" grpId="0" animBg="1"/>
      <p:bldP spid="213" grpId="0" animBg="1"/>
      <p:bldP spid="214" grpId="0" animBg="1"/>
      <p:bldP spid="217" grpId="0" animBg="1"/>
      <p:bldP spid="233" grpId="0" animBg="1"/>
      <p:bldP spid="249" grpId="0" animBg="1"/>
      <p:bldP spid="250" grpId="0" animBg="1"/>
      <p:bldP spid="252" grpId="0" animBg="1"/>
      <p:bldP spid="26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>
            <a:spLocks noGrp="1"/>
          </p:cNvSpPr>
          <p:nvPr>
            <p:ph type="subTitle" idx="1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Jeder Zweig kann unabhängig voneinander bearbeitet und später zusammengeführt werden.</a:t>
            </a:r>
            <a:endParaRPr/>
          </a:p>
        </p:txBody>
      </p:sp>
      <p:sp>
        <p:nvSpPr>
          <p:cNvPr id="266" name="Google Shape;266;p38"/>
          <p:cNvSpPr txBox="1">
            <a:spLocks noGrp="1"/>
          </p:cNvSpPr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Branches</a:t>
            </a:r>
            <a:br>
              <a:rPr lang="de" dirty="0"/>
            </a:br>
            <a:endParaRPr dirty="0"/>
          </a:p>
        </p:txBody>
      </p:sp>
      <p:sp>
        <p:nvSpPr>
          <p:cNvPr id="267" name="Google Shape;267;p38"/>
          <p:cNvSpPr txBox="1">
            <a:spLocks noGrp="1"/>
          </p:cNvSpPr>
          <p:nvPr>
            <p:ph type="subTitle" idx="2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Git-Branches ermöglichen eine parallele Entwicklung.</a:t>
            </a:r>
            <a:endParaRPr/>
          </a:p>
        </p:txBody>
      </p:sp>
      <p:sp>
        <p:nvSpPr>
          <p:cNvPr id="268" name="Google Shape;268;p38"/>
          <p:cNvSpPr txBox="1">
            <a:spLocks noGrp="1"/>
          </p:cNvSpPr>
          <p:nvPr>
            <p:ph type="subTitle" idx="3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Verzweigungen sind nützlich für die Entwicklung von Funktionen und die Behebung von Fehlern.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>
            <a:spLocks noGrp="1"/>
          </p:cNvSpPr>
          <p:nvPr>
            <p:ph type="subTitle" idx="1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branch: Branches auflisten, erstellen oder löschen</a:t>
            </a: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subTitle" idx="2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merge: Änderungen von einem Branch in einen anderen zusammenführen</a:t>
            </a: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3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checkout: Zwischen Branches wechseln</a:t>
            </a:r>
            <a:endParaRPr/>
          </a:p>
        </p:txBody>
      </p:sp>
      <p:sp>
        <p:nvSpPr>
          <p:cNvPr id="224" name="Google Shape;224;p32"/>
          <p:cNvSpPr txBox="1">
            <a:spLocks noGrp="1"/>
          </p:cNvSpPr>
          <p:nvPr>
            <p:ph type="subTitle" idx="4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stash: Änderungen für die spätere Verwendung speichern</a:t>
            </a:r>
            <a:endParaRPr/>
          </a:p>
        </p:txBody>
      </p:sp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Verzweigen und Zusammenführen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>
            <a:spLocks noGrp="1"/>
          </p:cNvSpPr>
          <p:nvPr>
            <p:ph type="subTitle" idx="1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remote: Remote-Repositorys verwalten</a:t>
            </a: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2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fetch: Änderungen aus einem Remote-Repository herunterladen</a:t>
            </a:r>
            <a:endParaRPr/>
          </a:p>
        </p:txBody>
      </p:sp>
      <p:sp>
        <p:nvSpPr>
          <p:cNvPr id="232" name="Google Shape;232;p33"/>
          <p:cNvSpPr txBox="1">
            <a:spLocks noGrp="1"/>
          </p:cNvSpPr>
          <p:nvPr>
            <p:ph type="subTitle" idx="3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pull : Abrufen und Zusammenführen von Änderungen aus einem Remote-Repository</a:t>
            </a:r>
            <a:endParaRPr/>
          </a:p>
        </p:txBody>
      </p:sp>
      <p:sp>
        <p:nvSpPr>
          <p:cNvPr id="233" name="Google Shape;233;p33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clone: Klonen eines Git-Repositorys</a:t>
            </a:r>
            <a:endParaRPr/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Zusammenarbeit und Remote-Repositories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368613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Aufgabe: </a:t>
            </a:r>
            <a:br>
              <a:rPr lang="de-DE" dirty="0"/>
            </a:br>
            <a:r>
              <a:rPr lang="de-DE" dirty="0"/>
              <a:t>Branchen ableiten und zusammenführen</a:t>
            </a:r>
          </a:p>
        </p:txBody>
      </p:sp>
      <p:sp>
        <p:nvSpPr>
          <p:cNvPr id="2" name="Google Shape;209;p30">
            <a:extLst>
              <a:ext uri="{FF2B5EF4-FFF2-40B4-BE49-F238E27FC236}">
                <a16:creationId xmlns:a16="http://schemas.microsoft.com/office/drawing/2014/main" id="{4ADAC3D0-4D78-8AF0-3B00-40FDB57D45D4}"/>
              </a:ext>
            </a:extLst>
          </p:cNvPr>
          <p:cNvSpPr txBox="1">
            <a:spLocks/>
          </p:cNvSpPr>
          <p:nvPr/>
        </p:nvSpPr>
        <p:spPr>
          <a:xfrm>
            <a:off x="1081240" y="173484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457200" indent="-457200">
              <a:buAutoNum type="arabicPeriod"/>
            </a:pPr>
            <a:r>
              <a:rPr lang="de-DE" sz="1600" dirty="0"/>
              <a:t>Neuen Branch erstellen – Ableiten auf Basis von </a:t>
            </a:r>
            <a:r>
              <a:rPr lang="de-DE" sz="1600" dirty="0" err="1"/>
              <a:t>develop</a:t>
            </a:r>
            <a:endParaRPr lang="de-DE" sz="1600" dirty="0"/>
          </a:p>
          <a:p>
            <a:pPr marL="457200" indent="-457200">
              <a:buAutoNum type="arabicPeriod"/>
            </a:pPr>
            <a:endParaRPr lang="de-DE" sz="1600" dirty="0"/>
          </a:p>
          <a:p>
            <a:pPr marL="457200" indent="-457200">
              <a:buAutoNum type="arabicPeriod"/>
            </a:pPr>
            <a:r>
              <a:rPr lang="de-DE" sz="1600" dirty="0"/>
              <a:t>Dateien modifizieren – Perlenkette generieren – 3 Änderungen erzeugen</a:t>
            </a:r>
          </a:p>
          <a:p>
            <a:pPr marL="457200" indent="-457200">
              <a:buAutoNum type="arabicPeriod"/>
            </a:pPr>
            <a:endParaRPr lang="de-DE" sz="1600" dirty="0"/>
          </a:p>
          <a:p>
            <a:pPr marL="457200" indent="-457200">
              <a:buAutoNum type="arabicPeriod"/>
            </a:pPr>
            <a:r>
              <a:rPr lang="de-DE" sz="1600" dirty="0"/>
              <a:t>Branch FF0815 zurückführen auf </a:t>
            </a:r>
            <a:r>
              <a:rPr lang="de-DE" sz="1600" dirty="0" err="1"/>
              <a:t>develop</a:t>
            </a:r>
            <a:r>
              <a:rPr lang="de-DE" sz="1600" dirty="0"/>
              <a:t> Stand</a:t>
            </a:r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24184B28-EDA3-1069-43A8-EACD926CDF3D}"/>
              </a:ext>
            </a:extLst>
          </p:cNvPr>
          <p:cNvSpPr/>
          <p:nvPr/>
        </p:nvSpPr>
        <p:spPr>
          <a:xfrm>
            <a:off x="1702595" y="40816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er 6">
            <a:extLst>
              <a:ext uri="{FF2B5EF4-FFF2-40B4-BE49-F238E27FC236}">
                <a16:creationId xmlns:a16="http://schemas.microsoft.com/office/drawing/2014/main" id="{860973C2-6B48-DF56-53E6-2649715736B6}"/>
              </a:ext>
            </a:extLst>
          </p:cNvPr>
          <p:cNvSpPr/>
          <p:nvPr/>
        </p:nvSpPr>
        <p:spPr>
          <a:xfrm>
            <a:off x="2324101" y="40816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lussdiagramm: Verbinder 7">
            <a:extLst>
              <a:ext uri="{FF2B5EF4-FFF2-40B4-BE49-F238E27FC236}">
                <a16:creationId xmlns:a16="http://schemas.microsoft.com/office/drawing/2014/main" id="{F6A2EA51-F4BE-C9FD-27F3-690671B55E17}"/>
              </a:ext>
            </a:extLst>
          </p:cNvPr>
          <p:cNvSpPr/>
          <p:nvPr/>
        </p:nvSpPr>
        <p:spPr>
          <a:xfrm>
            <a:off x="2945607" y="40816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lussdiagramm: Verbinder 8">
            <a:extLst>
              <a:ext uri="{FF2B5EF4-FFF2-40B4-BE49-F238E27FC236}">
                <a16:creationId xmlns:a16="http://schemas.microsoft.com/office/drawing/2014/main" id="{73170C32-CF85-D596-F57E-24FC8A74EE2C}"/>
              </a:ext>
            </a:extLst>
          </p:cNvPr>
          <p:cNvSpPr/>
          <p:nvPr/>
        </p:nvSpPr>
        <p:spPr>
          <a:xfrm>
            <a:off x="6038851" y="40816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609B86DC-FCD3-6586-7102-45D14F76730B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1988345" y="42245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D6605B2-0F94-FD24-FBE7-1ABE0042CD33}"/>
              </a:ext>
            </a:extLst>
          </p:cNvPr>
          <p:cNvCxnSpPr/>
          <p:nvPr/>
        </p:nvCxnSpPr>
        <p:spPr>
          <a:xfrm>
            <a:off x="2609851" y="42245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5C2CE2B-8ED5-737A-364B-CB332FD024DA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3231357" y="4224500"/>
            <a:ext cx="2807494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ussdiagramm: Verbinder 14">
            <a:extLst>
              <a:ext uri="{FF2B5EF4-FFF2-40B4-BE49-F238E27FC236}">
                <a16:creationId xmlns:a16="http://schemas.microsoft.com/office/drawing/2014/main" id="{BF609106-938E-AE89-53C5-A607FF42A909}"/>
              </a:ext>
            </a:extLst>
          </p:cNvPr>
          <p:cNvSpPr/>
          <p:nvPr/>
        </p:nvSpPr>
        <p:spPr>
          <a:xfrm>
            <a:off x="3567113" y="3502346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A223D25-9D76-AA36-7F29-7C93CBA51075}"/>
              </a:ext>
            </a:extLst>
          </p:cNvPr>
          <p:cNvCxnSpPr>
            <a:cxnSpLocks/>
            <a:stCxn id="8" idx="7"/>
            <a:endCxn id="15" idx="3"/>
          </p:cNvCxnSpPr>
          <p:nvPr/>
        </p:nvCxnSpPr>
        <p:spPr>
          <a:xfrm flipV="1">
            <a:off x="3189510" y="3746249"/>
            <a:ext cx="419450" cy="377223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ussdiagramm: Verbinder 17">
            <a:extLst>
              <a:ext uri="{FF2B5EF4-FFF2-40B4-BE49-F238E27FC236}">
                <a16:creationId xmlns:a16="http://schemas.microsoft.com/office/drawing/2014/main" id="{4B04F98F-AE22-7740-61DA-41878B247BD6}"/>
              </a:ext>
            </a:extLst>
          </p:cNvPr>
          <p:cNvSpPr/>
          <p:nvPr/>
        </p:nvSpPr>
        <p:spPr>
          <a:xfrm>
            <a:off x="4230466" y="3502346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Flussdiagramm: Verbinder 18">
            <a:extLst>
              <a:ext uri="{FF2B5EF4-FFF2-40B4-BE49-F238E27FC236}">
                <a16:creationId xmlns:a16="http://schemas.microsoft.com/office/drawing/2014/main" id="{A9D89D5C-B178-3572-10B4-53570B362935}"/>
              </a:ext>
            </a:extLst>
          </p:cNvPr>
          <p:cNvSpPr/>
          <p:nvPr/>
        </p:nvSpPr>
        <p:spPr>
          <a:xfrm>
            <a:off x="4910488" y="3502346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lussdiagramm: Verbinder 19">
            <a:extLst>
              <a:ext uri="{FF2B5EF4-FFF2-40B4-BE49-F238E27FC236}">
                <a16:creationId xmlns:a16="http://schemas.microsoft.com/office/drawing/2014/main" id="{E2ABD5B7-3AB3-AFE1-ECD5-663436A17909}"/>
              </a:ext>
            </a:extLst>
          </p:cNvPr>
          <p:cNvSpPr/>
          <p:nvPr/>
        </p:nvSpPr>
        <p:spPr>
          <a:xfrm>
            <a:off x="5590510" y="3502346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57CE1C75-EFD3-22B3-2467-B2025AD12621}"/>
              </a:ext>
            </a:extLst>
          </p:cNvPr>
          <p:cNvCxnSpPr>
            <a:cxnSpLocks/>
            <a:stCxn id="15" idx="6"/>
            <a:endCxn id="18" idx="2"/>
          </p:cNvCxnSpPr>
          <p:nvPr/>
        </p:nvCxnSpPr>
        <p:spPr>
          <a:xfrm>
            <a:off x="3852863" y="3645221"/>
            <a:ext cx="377603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25638ABA-AE7C-6195-8DA8-B85F75C25430}"/>
              </a:ext>
            </a:extLst>
          </p:cNvPr>
          <p:cNvCxnSpPr>
            <a:cxnSpLocks/>
            <a:stCxn id="18" idx="6"/>
            <a:endCxn id="19" idx="2"/>
          </p:cNvCxnSpPr>
          <p:nvPr/>
        </p:nvCxnSpPr>
        <p:spPr>
          <a:xfrm>
            <a:off x="4516216" y="3645221"/>
            <a:ext cx="394272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BC4CEEC4-91AD-6FC0-6AB5-D7042599EBAA}"/>
              </a:ext>
            </a:extLst>
          </p:cNvPr>
          <p:cNvCxnSpPr>
            <a:cxnSpLocks/>
          </p:cNvCxnSpPr>
          <p:nvPr/>
        </p:nvCxnSpPr>
        <p:spPr>
          <a:xfrm>
            <a:off x="5196238" y="3645221"/>
            <a:ext cx="394272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435328AD-5CE1-AE90-AF34-EB12B3C59A67}"/>
              </a:ext>
            </a:extLst>
          </p:cNvPr>
          <p:cNvCxnSpPr>
            <a:cxnSpLocks/>
            <a:stCxn id="20" idx="5"/>
            <a:endCxn id="9" idx="1"/>
          </p:cNvCxnSpPr>
          <p:nvPr/>
        </p:nvCxnSpPr>
        <p:spPr>
          <a:xfrm>
            <a:off x="5834413" y="3746249"/>
            <a:ext cx="246285" cy="377223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209;p30">
            <a:extLst>
              <a:ext uri="{FF2B5EF4-FFF2-40B4-BE49-F238E27FC236}">
                <a16:creationId xmlns:a16="http://schemas.microsoft.com/office/drawing/2014/main" id="{579F478D-7C80-8EC4-9E43-B99140DCC0FE}"/>
              </a:ext>
            </a:extLst>
          </p:cNvPr>
          <p:cNvSpPr txBox="1">
            <a:spLocks/>
          </p:cNvSpPr>
          <p:nvPr/>
        </p:nvSpPr>
        <p:spPr>
          <a:xfrm>
            <a:off x="1319488" y="4241876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 err="1"/>
              <a:t>Develop</a:t>
            </a:r>
            <a:endParaRPr lang="de-DE" dirty="0"/>
          </a:p>
        </p:txBody>
      </p:sp>
      <p:sp>
        <p:nvSpPr>
          <p:cNvPr id="38" name="Google Shape;209;p30">
            <a:extLst>
              <a:ext uri="{FF2B5EF4-FFF2-40B4-BE49-F238E27FC236}">
                <a16:creationId xmlns:a16="http://schemas.microsoft.com/office/drawing/2014/main" id="{F247AADF-C613-1063-0318-6521CFF145E7}"/>
              </a:ext>
            </a:extLst>
          </p:cNvPr>
          <p:cNvSpPr txBox="1">
            <a:spLocks/>
          </p:cNvSpPr>
          <p:nvPr/>
        </p:nvSpPr>
        <p:spPr>
          <a:xfrm>
            <a:off x="4230466" y="291774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Branch FF0185</a:t>
            </a:r>
          </a:p>
        </p:txBody>
      </p:sp>
    </p:spTree>
    <p:extLst>
      <p:ext uri="{BB962C8B-B14F-4D97-AF65-F5344CB8AC3E}">
        <p14:creationId xmlns:p14="http://schemas.microsoft.com/office/powerpoint/2010/main" val="12557095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368613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Lösung: </a:t>
            </a:r>
            <a:br>
              <a:rPr lang="de-DE" dirty="0"/>
            </a:br>
            <a:r>
              <a:rPr lang="de-DE" dirty="0"/>
              <a:t>Branchen ableiten – Aufgabe 1</a:t>
            </a:r>
          </a:p>
        </p:txBody>
      </p:sp>
      <p:sp>
        <p:nvSpPr>
          <p:cNvPr id="2" name="Google Shape;209;p30">
            <a:extLst>
              <a:ext uri="{FF2B5EF4-FFF2-40B4-BE49-F238E27FC236}">
                <a16:creationId xmlns:a16="http://schemas.microsoft.com/office/drawing/2014/main" id="{4ADAC3D0-4D78-8AF0-3B00-40FDB57D45D4}"/>
              </a:ext>
            </a:extLst>
          </p:cNvPr>
          <p:cNvSpPr txBox="1">
            <a:spLocks/>
          </p:cNvSpPr>
          <p:nvPr/>
        </p:nvSpPr>
        <p:spPr>
          <a:xfrm>
            <a:off x="1081240" y="173484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Aufgabe 1</a:t>
            </a:r>
          </a:p>
          <a:p>
            <a:endParaRPr lang="de-DE" dirty="0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F5B8A157-2D51-25CA-B2D1-D6BDC8BF9D72}"/>
              </a:ext>
            </a:extLst>
          </p:cNvPr>
          <p:cNvSpPr/>
          <p:nvPr/>
        </p:nvSpPr>
        <p:spPr>
          <a:xfrm>
            <a:off x="1809751" y="2286000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D57AD888-F8A8-FF52-429B-5384EF522F58}"/>
              </a:ext>
            </a:extLst>
          </p:cNvPr>
          <p:cNvSpPr/>
          <p:nvPr/>
        </p:nvSpPr>
        <p:spPr>
          <a:xfrm>
            <a:off x="2431257" y="2286000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B83594D8-6250-7BDB-DD33-DC3AB008C003}"/>
              </a:ext>
            </a:extLst>
          </p:cNvPr>
          <p:cNvSpPr/>
          <p:nvPr/>
        </p:nvSpPr>
        <p:spPr>
          <a:xfrm>
            <a:off x="3052763" y="2286000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FF5F508E-FCA1-B05A-D3D4-60968E977BEE}"/>
              </a:ext>
            </a:extLst>
          </p:cNvPr>
          <p:cNvCxnSpPr>
            <a:stCxn id="3" idx="6"/>
            <a:endCxn id="4" idx="2"/>
          </p:cNvCxnSpPr>
          <p:nvPr/>
        </p:nvCxnSpPr>
        <p:spPr>
          <a:xfrm>
            <a:off x="2095501" y="2428875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C3D939C1-8318-AEC5-E633-41982E3E3B4D}"/>
              </a:ext>
            </a:extLst>
          </p:cNvPr>
          <p:cNvCxnSpPr/>
          <p:nvPr/>
        </p:nvCxnSpPr>
        <p:spPr>
          <a:xfrm>
            <a:off x="2717007" y="2428875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ussdiagramm: Verbinder 9">
            <a:extLst>
              <a:ext uri="{FF2B5EF4-FFF2-40B4-BE49-F238E27FC236}">
                <a16:creationId xmlns:a16="http://schemas.microsoft.com/office/drawing/2014/main" id="{67A5B3A6-F107-2146-6D40-AAD3A00248C1}"/>
              </a:ext>
            </a:extLst>
          </p:cNvPr>
          <p:cNvSpPr/>
          <p:nvPr/>
        </p:nvSpPr>
        <p:spPr>
          <a:xfrm>
            <a:off x="3674269" y="1706721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825D5985-3F12-01AE-9101-F7C7833F2BC8}"/>
              </a:ext>
            </a:extLst>
          </p:cNvPr>
          <p:cNvCxnSpPr>
            <a:cxnSpLocks/>
            <a:stCxn id="5" idx="7"/>
            <a:endCxn id="10" idx="3"/>
          </p:cNvCxnSpPr>
          <p:nvPr/>
        </p:nvCxnSpPr>
        <p:spPr>
          <a:xfrm flipV="1">
            <a:off x="3296666" y="1950624"/>
            <a:ext cx="419450" cy="377223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209;p30">
            <a:extLst>
              <a:ext uri="{FF2B5EF4-FFF2-40B4-BE49-F238E27FC236}">
                <a16:creationId xmlns:a16="http://schemas.microsoft.com/office/drawing/2014/main" id="{95A244DA-7139-CE3B-6B45-8A075EFC27DE}"/>
              </a:ext>
            </a:extLst>
          </p:cNvPr>
          <p:cNvSpPr txBox="1">
            <a:spLocks/>
          </p:cNvSpPr>
          <p:nvPr/>
        </p:nvSpPr>
        <p:spPr>
          <a:xfrm>
            <a:off x="1154983" y="2823775"/>
            <a:ext cx="1309535" cy="285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 err="1"/>
              <a:t>develop</a:t>
            </a:r>
            <a:endParaRPr lang="de-DE" dirty="0"/>
          </a:p>
          <a:p>
            <a:endParaRPr lang="de-DE" dirty="0"/>
          </a:p>
        </p:txBody>
      </p:sp>
      <p:sp>
        <p:nvSpPr>
          <p:cNvPr id="22" name="Google Shape;209;p30">
            <a:extLst>
              <a:ext uri="{FF2B5EF4-FFF2-40B4-BE49-F238E27FC236}">
                <a16:creationId xmlns:a16="http://schemas.microsoft.com/office/drawing/2014/main" id="{6D732EC7-8C17-402A-BC1A-6862B2BCF72C}"/>
              </a:ext>
            </a:extLst>
          </p:cNvPr>
          <p:cNvSpPr txBox="1">
            <a:spLocks/>
          </p:cNvSpPr>
          <p:nvPr/>
        </p:nvSpPr>
        <p:spPr>
          <a:xfrm>
            <a:off x="3874448" y="1591973"/>
            <a:ext cx="1309535" cy="285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FF185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52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368613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Lösung: </a:t>
            </a:r>
            <a:br>
              <a:rPr lang="de-DE" dirty="0"/>
            </a:br>
            <a:r>
              <a:rPr lang="de-DE" dirty="0"/>
              <a:t>Branchen ableiten und zusammenführen</a:t>
            </a:r>
          </a:p>
        </p:txBody>
      </p:sp>
      <p:sp>
        <p:nvSpPr>
          <p:cNvPr id="2" name="Google Shape;209;p30">
            <a:extLst>
              <a:ext uri="{FF2B5EF4-FFF2-40B4-BE49-F238E27FC236}">
                <a16:creationId xmlns:a16="http://schemas.microsoft.com/office/drawing/2014/main" id="{4ADAC3D0-4D78-8AF0-3B00-40FDB57D45D4}"/>
              </a:ext>
            </a:extLst>
          </p:cNvPr>
          <p:cNvSpPr txBox="1">
            <a:spLocks/>
          </p:cNvSpPr>
          <p:nvPr/>
        </p:nvSpPr>
        <p:spPr>
          <a:xfrm>
            <a:off x="1081240" y="173484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Aufgabe 2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5829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368613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Lösung: </a:t>
            </a:r>
            <a:br>
              <a:rPr lang="de-DE" dirty="0"/>
            </a:br>
            <a:r>
              <a:rPr lang="de-DE" dirty="0"/>
              <a:t>Branchen ableiten und zusammenführen</a:t>
            </a:r>
          </a:p>
        </p:txBody>
      </p:sp>
      <p:sp>
        <p:nvSpPr>
          <p:cNvPr id="2" name="Google Shape;209;p30">
            <a:extLst>
              <a:ext uri="{FF2B5EF4-FFF2-40B4-BE49-F238E27FC236}">
                <a16:creationId xmlns:a16="http://schemas.microsoft.com/office/drawing/2014/main" id="{4ADAC3D0-4D78-8AF0-3B00-40FDB57D45D4}"/>
              </a:ext>
            </a:extLst>
          </p:cNvPr>
          <p:cNvSpPr txBox="1">
            <a:spLocks/>
          </p:cNvSpPr>
          <p:nvPr/>
        </p:nvSpPr>
        <p:spPr>
          <a:xfrm>
            <a:off x="1081240" y="173484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Aufgabe 3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98550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465271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 err="1"/>
              <a:t>Reset</a:t>
            </a:r>
            <a:r>
              <a:rPr lang="de-DE" dirty="0"/>
              <a:t> – zurücksetzen lokaler Änderungen, </a:t>
            </a:r>
            <a:br>
              <a:rPr lang="de-DE" dirty="0"/>
            </a:br>
            <a:r>
              <a:rPr lang="de-DE" dirty="0"/>
              <a:t>die nicht </a:t>
            </a:r>
            <a:r>
              <a:rPr lang="de-DE" dirty="0" err="1"/>
              <a:t>commitet</a:t>
            </a:r>
            <a:r>
              <a:rPr lang="de-DE" dirty="0"/>
              <a:t> sind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D6CAC79-BBD7-A286-A439-7BC8F7D4A77A}"/>
              </a:ext>
            </a:extLst>
          </p:cNvPr>
          <p:cNvSpPr/>
          <p:nvPr/>
        </p:nvSpPr>
        <p:spPr>
          <a:xfrm>
            <a:off x="4827021" y="3215142"/>
            <a:ext cx="4150065" cy="82708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Google Shape;209;p30">
            <a:extLst>
              <a:ext uri="{FF2B5EF4-FFF2-40B4-BE49-F238E27FC236}">
                <a16:creationId xmlns:a16="http://schemas.microsoft.com/office/drawing/2014/main" id="{4ADAC3D0-4D78-8AF0-3B00-40FDB57D45D4}"/>
              </a:ext>
            </a:extLst>
          </p:cNvPr>
          <p:cNvSpPr txBox="1">
            <a:spLocks/>
          </p:cNvSpPr>
          <p:nvPr/>
        </p:nvSpPr>
        <p:spPr>
          <a:xfrm>
            <a:off x="1081240" y="173484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reset</a:t>
            </a:r>
            <a:r>
              <a:rPr lang="de-DE" dirty="0"/>
              <a:t> HEAD -- </a:t>
            </a:r>
            <a:r>
              <a:rPr lang="de-DE" dirty="0" err="1"/>
              <a:t>hard</a:t>
            </a:r>
            <a:r>
              <a:rPr lang="de-DE" dirty="0"/>
              <a:t> | </a:t>
            </a:r>
            <a:r>
              <a:rPr lang="de-DE" dirty="0" err="1"/>
              <a:t>git</a:t>
            </a:r>
            <a:r>
              <a:rPr lang="de-DE" dirty="0"/>
              <a:t> clean -</a:t>
            </a:r>
            <a:r>
              <a:rPr lang="de-DE" dirty="0" err="1"/>
              <a:t>fdx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149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Einführung in Git</a:t>
            </a:r>
            <a:endParaRPr dirty="0"/>
          </a:p>
        </p:txBody>
      </p:sp>
      <p:sp>
        <p:nvSpPr>
          <p:cNvPr id="245" name="Google Shape;245;p35"/>
          <p:cNvSpPr txBox="1">
            <a:spLocks noGrp="1"/>
          </p:cNvSpPr>
          <p:nvPr>
            <p:ph type="body" idx="1"/>
          </p:nvPr>
        </p:nvSpPr>
        <p:spPr>
          <a:xfrm>
            <a:off x="632175" y="1717350"/>
            <a:ext cx="5520900" cy="26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ein verteiltes Versionskontrollsystem, das zur Verfolgung von Änderungen im Quellcode während der Softwareentwicklung verwendet wird.</a:t>
            </a:r>
            <a:endParaRPr dirty="0"/>
          </a:p>
        </p:txBody>
      </p:sp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C829ACE0-A56B-3B21-64BF-2917C865FBBF}"/>
              </a:ext>
            </a:extLst>
          </p:cNvPr>
          <p:cNvSpPr/>
          <p:nvPr/>
        </p:nvSpPr>
        <p:spPr>
          <a:xfrm>
            <a:off x="1431132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7CAEB35E-0EB7-6B2C-82A5-D956BA1E9B30}"/>
              </a:ext>
            </a:extLst>
          </p:cNvPr>
          <p:cNvSpPr/>
          <p:nvPr/>
        </p:nvSpPr>
        <p:spPr>
          <a:xfrm>
            <a:off x="2052638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23F5A278-8648-EE27-CF31-FE572F91F7BF}"/>
              </a:ext>
            </a:extLst>
          </p:cNvPr>
          <p:cNvSpPr/>
          <p:nvPr/>
        </p:nvSpPr>
        <p:spPr>
          <a:xfrm>
            <a:off x="2674144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2E727A2F-DE9E-55B3-7492-0DA2171918A5}"/>
              </a:ext>
            </a:extLst>
          </p:cNvPr>
          <p:cNvSpPr/>
          <p:nvPr/>
        </p:nvSpPr>
        <p:spPr>
          <a:xfrm>
            <a:off x="3295650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2AF18AB-29A2-031C-40C1-1A9841148C99}"/>
              </a:ext>
            </a:extLst>
          </p:cNvPr>
          <p:cNvCxnSpPr>
            <a:stCxn id="2" idx="6"/>
            <a:endCxn id="3" idx="2"/>
          </p:cNvCxnSpPr>
          <p:nvPr/>
        </p:nvCxnSpPr>
        <p:spPr>
          <a:xfrm>
            <a:off x="1716882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3C8EA82-C12C-F135-F2A8-E75EB598A3F4}"/>
              </a:ext>
            </a:extLst>
          </p:cNvPr>
          <p:cNvCxnSpPr/>
          <p:nvPr/>
        </p:nvCxnSpPr>
        <p:spPr>
          <a:xfrm>
            <a:off x="2338388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87B20AE-FB62-36E8-0EB8-D96891E933DC}"/>
              </a:ext>
            </a:extLst>
          </p:cNvPr>
          <p:cNvCxnSpPr/>
          <p:nvPr/>
        </p:nvCxnSpPr>
        <p:spPr>
          <a:xfrm>
            <a:off x="2959894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CE354E6-9F7F-D2E0-2911-E01494C4B573}"/>
              </a:ext>
            </a:extLst>
          </p:cNvPr>
          <p:cNvSpPr/>
          <p:nvPr/>
        </p:nvSpPr>
        <p:spPr>
          <a:xfrm>
            <a:off x="3295650" y="3060331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2F6B84A-70FB-1E5C-CB04-E67322846B49}"/>
              </a:ext>
            </a:extLst>
          </p:cNvPr>
          <p:cNvCxnSpPr>
            <a:cxnSpLocks/>
            <a:stCxn id="4" idx="7"/>
            <a:endCxn id="12" idx="3"/>
          </p:cNvCxnSpPr>
          <p:nvPr/>
        </p:nvCxnSpPr>
        <p:spPr>
          <a:xfrm flipV="1">
            <a:off x="2918047" y="3304234"/>
            <a:ext cx="419450" cy="362038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34825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465271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Pipeline </a:t>
            </a:r>
            <a:r>
              <a:rPr lang="de-DE" dirty="0" err="1"/>
              <a:t>gitlab-ci.yml</a:t>
            </a:r>
            <a:endParaRPr lang="de-DE" dirty="0"/>
          </a:p>
        </p:txBody>
      </p:sp>
      <p:pic>
        <p:nvPicPr>
          <p:cNvPr id="7" name="Grafik 6" descr="Ein Bild, das Text, Screenshot, Software, Multimedia enthält.&#10;&#10;Automatisch generierte Beschreibung">
            <a:extLst>
              <a:ext uri="{FF2B5EF4-FFF2-40B4-BE49-F238E27FC236}">
                <a16:creationId xmlns:a16="http://schemas.microsoft.com/office/drawing/2014/main" id="{98CA70B3-0AAB-66EC-75EC-33863587C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154" y="629584"/>
            <a:ext cx="3200623" cy="407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579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465271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Pipeline </a:t>
            </a:r>
            <a:br>
              <a:rPr lang="de-DE" dirty="0"/>
            </a:br>
            <a:r>
              <a:rPr lang="de-DE" dirty="0"/>
              <a:t>Variablen </a:t>
            </a:r>
            <a:br>
              <a:rPr lang="de-DE" dirty="0"/>
            </a:br>
            <a:r>
              <a:rPr lang="de-DE" dirty="0"/>
              <a:t>Benutzung</a:t>
            </a:r>
          </a:p>
        </p:txBody>
      </p:sp>
      <p:pic>
        <p:nvPicPr>
          <p:cNvPr id="5" name="Grafik 4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AC7C9839-A3E0-85AA-5F82-F30E7B423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981" y="465271"/>
            <a:ext cx="5771998" cy="453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816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465271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Bisect</a:t>
            </a:r>
            <a:r>
              <a:rPr lang="de-DE" dirty="0"/>
              <a:t> Fehler über die letzten 300commits finden</a:t>
            </a:r>
          </a:p>
        </p:txBody>
      </p:sp>
      <p:pic>
        <p:nvPicPr>
          <p:cNvPr id="3" name="Grafik 2" descr="Ein Bild, das Text, Visitenkarte, Screenshot, Schrift enthält.&#10;&#10;Automatisch generierte Beschreibung">
            <a:extLst>
              <a:ext uri="{FF2B5EF4-FFF2-40B4-BE49-F238E27FC236}">
                <a16:creationId xmlns:a16="http://schemas.microsoft.com/office/drawing/2014/main" id="{39342DD9-78EA-E3F6-EB3A-CA549D157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068" y="1679840"/>
            <a:ext cx="6307931" cy="324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324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Vielen Dank. Bitte zögern Sie nicht, Fragen zu stellen. 😄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0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Vielen Dank für Ihre Zeit 😊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ist ein verteiltes Versionskontrollsystem.</a:t>
            </a:r>
            <a:endParaRPr/>
          </a:p>
        </p:txBody>
      </p:sp>
      <p:sp>
        <p:nvSpPr>
          <p:cNvPr id="251" name="Google Shape;251;p36"/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Es ermöglicht mehreren Personen, an einem Projekt zusammenzuarbeiten.</a:t>
            </a:r>
            <a:endParaRPr dirty="0"/>
          </a:p>
        </p:txBody>
      </p:sp>
      <p:sp>
        <p:nvSpPr>
          <p:cNvPr id="252" name="Google Shape;252;p36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Folie 1</a:t>
            </a:r>
            <a:endParaRPr/>
          </a:p>
        </p:txBody>
      </p:sp>
      <p:sp>
        <p:nvSpPr>
          <p:cNvPr id="253" name="Google Shape;253;p36"/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Änderungen, die von verschiedenen Personen vorgenommen wurden, können zusammengeführt werden.</a:t>
            </a:r>
            <a:endParaRPr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675CCB7-F69A-318D-D170-0310BA71D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62" y="401508"/>
            <a:ext cx="8602275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0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ist ein verteiltes Versionskontrollsystem.</a:t>
            </a:r>
            <a:endParaRPr/>
          </a:p>
        </p:txBody>
      </p:sp>
      <p:sp>
        <p:nvSpPr>
          <p:cNvPr id="251" name="Google Shape;251;p36"/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Es ermöglicht mehreren Personen, an einem Projekt zusammenzuarbeiten.</a:t>
            </a:r>
            <a:endParaRPr/>
          </a:p>
        </p:txBody>
      </p:sp>
      <p:sp>
        <p:nvSpPr>
          <p:cNvPr id="252" name="Google Shape;252;p36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Collabration</a:t>
            </a:r>
            <a:endParaRPr dirty="0"/>
          </a:p>
        </p:txBody>
      </p:sp>
      <p:sp>
        <p:nvSpPr>
          <p:cNvPr id="253" name="Google Shape;253;p36"/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Änderungen, die von verschiedenen Personen vorgenommen wurden, können zusammengeführt werden.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7895" r="27895"/>
          <a:stretch/>
        </p:blipFill>
        <p:spPr>
          <a:xfrm>
            <a:off x="642700" y="632300"/>
            <a:ext cx="2615100" cy="3918900"/>
          </a:xfrm>
          <a:prstGeom prst="roundRect">
            <a:avLst>
              <a:gd name="adj" fmla="val 16667"/>
            </a:avLst>
          </a:prstGeom>
        </p:spPr>
      </p:pic>
      <p:sp>
        <p:nvSpPr>
          <p:cNvPr id="259" name="Google Shape;259;p37"/>
          <p:cNvSpPr txBox="1">
            <a:spLocks noGrp="1"/>
          </p:cNvSpPr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kann git?</a:t>
            </a:r>
            <a:endParaRPr dirty="0"/>
          </a:p>
        </p:txBody>
      </p:sp>
      <p:sp>
        <p:nvSpPr>
          <p:cNvPr id="260" name="Google Shape;260;p37"/>
          <p:cNvSpPr txBox="1">
            <a:spLocks noGrp="1"/>
          </p:cNvSpPr>
          <p:nvPr>
            <p:ph type="subTitle" idx="1"/>
          </p:nvPr>
        </p:nvSpPr>
        <p:spPr>
          <a:xfrm>
            <a:off x="4722075" y="1959150"/>
            <a:ext cx="3589800" cy="27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verfolgt Änderungen am Quellcode mithilfe von Commits.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Jeder Commit stellt eine Momentaufnahme des Codes zu einem bestimmten Zeitpunkt dar.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Der CommitVerlauf hilft Entwicklern, die Entwicklung des Projekts zu verstehen.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Remote Repositories</a:t>
            </a:r>
            <a:endParaRPr dirty="0"/>
          </a:p>
        </p:txBody>
      </p:sp>
      <p:sp>
        <p:nvSpPr>
          <p:cNvPr id="274" name="Google Shape;274;p39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Remote-Repositories ermöglichen die Zusammenarbeit und Sicherung von Code.</a:t>
            </a:r>
            <a:endParaRPr/>
          </a:p>
        </p:txBody>
      </p:sp>
      <p:sp>
        <p:nvSpPr>
          <p:cNvPr id="275" name="Google Shape;275;p39"/>
          <p:cNvSpPr txBox="1">
            <a:spLocks noGrp="1"/>
          </p:cNvSpPr>
          <p:nvPr>
            <p:ph type="subTitle" idx="2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Git-Repositorys können auf Remote-Servern gehostet werden.</a:t>
            </a:r>
            <a:endParaRPr/>
          </a:p>
        </p:txBody>
      </p:sp>
      <p:sp>
        <p:nvSpPr>
          <p:cNvPr id="276" name="Google Shape;276;p39"/>
          <p:cNvSpPr txBox="1">
            <a:spLocks noGrp="1"/>
          </p:cNvSpPr>
          <p:nvPr>
            <p:ph type="subTitle" idx="3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Beliebte Hosting-Plattformen sind GitHub, Bitbucket und GitLab.</a:t>
            </a:r>
            <a:endParaRPr/>
          </a:p>
        </p:txBody>
      </p:sp>
      <p:pic>
        <p:nvPicPr>
          <p:cNvPr id="277" name="Google Shape;277;p39"/>
          <p:cNvPicPr preferRelativeResize="0">
            <a:picLocks noGrp="1"/>
          </p:cNvPicPr>
          <p:nvPr>
            <p:ph type="pic" idx="4"/>
          </p:nvPr>
        </p:nvPicPr>
        <p:blipFill rotWithShape="1">
          <a:blip r:embed="rId3">
            <a:alphaModFix/>
          </a:blip>
          <a:srcRect l="30135" r="30139"/>
          <a:stretch/>
        </p:blipFill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bash ist eine Befehlszeilenschnittstelle für Git</a:t>
            </a: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Es ermöglicht Benutzern, über die Befehlszeile mit Git zu interagieren</a:t>
            </a:r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Was ist GIT-Bash?</a:t>
            </a:r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Es bietet eine leistungsstarke und effiziente Möglichkeit, die Versionskontrolle zu verwalten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dern Monochrome - v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855</Words>
  <Application>Microsoft Office PowerPoint</Application>
  <PresentationFormat>Bildschirmpräsentation (16:9)</PresentationFormat>
  <Paragraphs>142</Paragraphs>
  <Slides>44</Slides>
  <Notes>44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44</vt:i4>
      </vt:variant>
    </vt:vector>
  </HeadingPairs>
  <TitlesOfParts>
    <vt:vector size="56" baseType="lpstr">
      <vt:lpstr>GitLab Sans</vt:lpstr>
      <vt:lpstr>Lato Light</vt:lpstr>
      <vt:lpstr>Inter</vt:lpstr>
      <vt:lpstr>League Spartan Medium</vt:lpstr>
      <vt:lpstr>League Spartan</vt:lpstr>
      <vt:lpstr>Poppins</vt:lpstr>
      <vt:lpstr>-apple-system</vt:lpstr>
      <vt:lpstr>Arial</vt:lpstr>
      <vt:lpstr>Open Sans Medium</vt:lpstr>
      <vt:lpstr>Calibri</vt:lpstr>
      <vt:lpstr>Simple Light</vt:lpstr>
      <vt:lpstr>Modern Monochrome - v1</vt:lpstr>
      <vt:lpstr>Herzlich Willkommen zum</vt:lpstr>
      <vt:lpstr>Herzlich Willkommen</vt:lpstr>
      <vt:lpstr>Trainer</vt:lpstr>
      <vt:lpstr>Einführung in Git</vt:lpstr>
      <vt:lpstr>Folie 1</vt:lpstr>
      <vt:lpstr>Collabration</vt:lpstr>
      <vt:lpstr>GIT kann git?</vt:lpstr>
      <vt:lpstr>Remote Repositories</vt:lpstr>
      <vt:lpstr>Was ist GIT-Bash?</vt:lpstr>
      <vt:lpstr>Git Config - Username and Email</vt:lpstr>
      <vt:lpstr>Git Config - Username</vt:lpstr>
      <vt:lpstr>Git Config - Username and Email</vt:lpstr>
      <vt:lpstr>Starte ein neues Git Projekts</vt:lpstr>
      <vt:lpstr>Generieren eines SSH -Keys</vt:lpstr>
      <vt:lpstr>PowerPoint-Präsentation</vt:lpstr>
      <vt:lpstr>Download einer Kopie eines existierenden Projektes</vt:lpstr>
      <vt:lpstr>Grundlegende GIT-Bash-Befehle</vt:lpstr>
      <vt:lpstr>2. Arbeite mit deinen Files</vt:lpstr>
      <vt:lpstr>2. File Status</vt:lpstr>
      <vt:lpstr>3. Behalte die Übersicht</vt:lpstr>
      <vt:lpstr>4. Füge die Dateien der „Staging Area“ hinzu</vt:lpstr>
      <vt:lpstr>4. Füge die Dateien der „Staging Area“ hinzu</vt:lpstr>
      <vt:lpstr>5. Commite alle Änderungen im Stage</vt:lpstr>
      <vt:lpstr>Git – Wo befinden wir uns?</vt:lpstr>
      <vt:lpstr>6. Behalte den Überblick </vt:lpstr>
      <vt:lpstr>7. Überprüfe die GIT Verlauf</vt:lpstr>
      <vt:lpstr>8. Lokales Repository mit Server Synchronisieren - push</vt:lpstr>
      <vt:lpstr>Git – Wo befinden wir uns?</vt:lpstr>
      <vt:lpstr>Dateien ignorieren mit .gitignore</vt:lpstr>
      <vt:lpstr>Schreiben Sie bitte eine persönliche Einschätzung von 0 bis 100% in den Chat in wieweit Sie den bisherigen GIT Workflow verstanden haben.</vt:lpstr>
      <vt:lpstr>Git Branches </vt:lpstr>
      <vt:lpstr>Branches </vt:lpstr>
      <vt:lpstr>Verzweigen und Zusammenführen</vt:lpstr>
      <vt:lpstr>Zusammenarbeit und Remote-Repositories</vt:lpstr>
      <vt:lpstr>Aufgabe:  Branchen ableiten und zusammenführen</vt:lpstr>
      <vt:lpstr>Lösung:  Branchen ableiten – Aufgabe 1</vt:lpstr>
      <vt:lpstr>Lösung:  Branchen ableiten und zusammenführen</vt:lpstr>
      <vt:lpstr>Lösung:  Branchen ableiten und zusammenführen</vt:lpstr>
      <vt:lpstr>Reset – zurücksetzen lokaler Änderungen,  die nicht commitet sind </vt:lpstr>
      <vt:lpstr>Pipeline gitlab-ci.yml</vt:lpstr>
      <vt:lpstr>Pipeline  Variablen  Benutzung</vt:lpstr>
      <vt:lpstr>Git Bisect Fehler über die letzten 300commits finden</vt:lpstr>
      <vt:lpstr>Vielen Dank. Bitte zögern Sie nicht, Fragen zu stellen. 😄</vt:lpstr>
      <vt:lpstr>Vielen Dank für Ihre Zeit 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Einführung in den GIT-Bash-Befehl</dc:title>
  <cp:lastModifiedBy>John Kellner</cp:lastModifiedBy>
  <cp:revision>24</cp:revision>
  <dcterms:modified xsi:type="dcterms:W3CDTF">2023-07-24T10:22:43Z</dcterms:modified>
</cp:coreProperties>
</file>